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70" r:id="rId3"/>
    <p:sldId id="290" r:id="rId4"/>
    <p:sldId id="258" r:id="rId5"/>
    <p:sldId id="291" r:id="rId6"/>
    <p:sldId id="279" r:id="rId7"/>
    <p:sldId id="260" r:id="rId8"/>
    <p:sldId id="287" r:id="rId9"/>
    <p:sldId id="289" r:id="rId10"/>
    <p:sldId id="280" r:id="rId11"/>
    <p:sldId id="281" r:id="rId12"/>
    <p:sldId id="292" r:id="rId13"/>
    <p:sldId id="288" r:id="rId14"/>
    <p:sldId id="282" r:id="rId15"/>
    <p:sldId id="277" r:id="rId16"/>
    <p:sldId id="265" r:id="rId17"/>
    <p:sldId id="268" r:id="rId18"/>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gUEekeQK0LFW9TFrXktnfh0kr+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FD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4B4C6-2606-4993-B299-FFD2E4B1A505}" v="4" dt="2024-07-12T04:15:34.420"/>
  </p1510:revLst>
</p1510:revInfo>
</file>

<file path=ppt/tableStyles.xml><?xml version="1.0" encoding="utf-8"?>
<a:tblStyleLst xmlns:a="http://schemas.openxmlformats.org/drawingml/2006/main" def="{849DE5FC-D73B-4EBC-8A1B-07B2455009F4}">
  <a:tblStyle styleId="{849DE5FC-D73B-4EBC-8A1B-07B2455009F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EC411402-2727-4F30-BA21-1AD1070A9DC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26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岡田　怜子" userId="c0b0c417-3223-4c1d-8d1d-f47d46402f5c" providerId="ADAL" clId="{41E4B4C6-2606-4993-B299-FFD2E4B1A505}"/>
    <pc:docChg chg="undo custSel modSld">
      <pc:chgData name="岡田　怜子" userId="c0b0c417-3223-4c1d-8d1d-f47d46402f5c" providerId="ADAL" clId="{41E4B4C6-2606-4993-B299-FFD2E4B1A505}" dt="2024-07-12T04:19:19.860" v="550" actId="478"/>
      <pc:docMkLst>
        <pc:docMk/>
      </pc:docMkLst>
      <pc:sldChg chg="modSp mod">
        <pc:chgData name="岡田　怜子" userId="c0b0c417-3223-4c1d-8d1d-f47d46402f5c" providerId="ADAL" clId="{41E4B4C6-2606-4993-B299-FFD2E4B1A505}" dt="2024-07-12T04:05:08.060" v="6" actId="14100"/>
        <pc:sldMkLst>
          <pc:docMk/>
          <pc:sldMk cId="0" sldId="258"/>
        </pc:sldMkLst>
        <pc:spChg chg="mod">
          <ac:chgData name="岡田　怜子" userId="c0b0c417-3223-4c1d-8d1d-f47d46402f5c" providerId="ADAL" clId="{41E4B4C6-2606-4993-B299-FFD2E4B1A505}" dt="2024-07-12T04:05:08.060" v="6" actId="14100"/>
          <ac:spMkLst>
            <pc:docMk/>
            <pc:sldMk cId="0" sldId="258"/>
            <ac:spMk id="3" creationId="{9009A7CE-85B4-836A-D726-05CF20CAE79A}"/>
          </ac:spMkLst>
        </pc:spChg>
      </pc:sldChg>
      <pc:sldChg chg="modSp mod">
        <pc:chgData name="岡田　怜子" userId="c0b0c417-3223-4c1d-8d1d-f47d46402f5c" providerId="ADAL" clId="{41E4B4C6-2606-4993-B299-FFD2E4B1A505}" dt="2024-07-12T04:06:32.246" v="32" actId="20577"/>
        <pc:sldMkLst>
          <pc:docMk/>
          <pc:sldMk cId="0" sldId="260"/>
        </pc:sldMkLst>
        <pc:graphicFrameChg chg="mod modGraphic">
          <ac:chgData name="岡田　怜子" userId="c0b0c417-3223-4c1d-8d1d-f47d46402f5c" providerId="ADAL" clId="{41E4B4C6-2606-4993-B299-FFD2E4B1A505}" dt="2024-07-12T04:06:32.246" v="32" actId="20577"/>
          <ac:graphicFrameMkLst>
            <pc:docMk/>
            <pc:sldMk cId="0" sldId="260"/>
            <ac:graphicFrameMk id="2" creationId="{38B0FBA0-326D-43EF-6038-1FB91BC4ED44}"/>
          </ac:graphicFrameMkLst>
        </pc:graphicFrameChg>
      </pc:sldChg>
      <pc:sldChg chg="modSp mod">
        <pc:chgData name="岡田　怜子" userId="c0b0c417-3223-4c1d-8d1d-f47d46402f5c" providerId="ADAL" clId="{41E4B4C6-2606-4993-B299-FFD2E4B1A505}" dt="2024-07-12T04:06:59.740" v="39" actId="20577"/>
        <pc:sldMkLst>
          <pc:docMk/>
          <pc:sldMk cId="0" sldId="265"/>
        </pc:sldMkLst>
        <pc:spChg chg="mod">
          <ac:chgData name="岡田　怜子" userId="c0b0c417-3223-4c1d-8d1d-f47d46402f5c" providerId="ADAL" clId="{41E4B4C6-2606-4993-B299-FFD2E4B1A505}" dt="2024-07-12T04:06:59.740" v="39" actId="20577"/>
          <ac:spMkLst>
            <pc:docMk/>
            <pc:sldMk cId="0" sldId="265"/>
            <ac:spMk id="5" creationId="{BC849580-F70F-3410-8BAD-2E108E49C7F6}"/>
          </ac:spMkLst>
        </pc:spChg>
      </pc:sldChg>
      <pc:sldChg chg="addSp delSp modSp mod">
        <pc:chgData name="岡田　怜子" userId="c0b0c417-3223-4c1d-8d1d-f47d46402f5c" providerId="ADAL" clId="{41E4B4C6-2606-4993-B299-FFD2E4B1A505}" dt="2024-07-12T04:19:19.860" v="550" actId="478"/>
        <pc:sldMkLst>
          <pc:docMk/>
          <pc:sldMk cId="0" sldId="268"/>
        </pc:sldMkLst>
        <pc:spChg chg="add mod">
          <ac:chgData name="岡田　怜子" userId="c0b0c417-3223-4c1d-8d1d-f47d46402f5c" providerId="ADAL" clId="{41E4B4C6-2606-4993-B299-FFD2E4B1A505}" dt="2024-07-12T04:19:14.173" v="548" actId="207"/>
          <ac:spMkLst>
            <pc:docMk/>
            <pc:sldMk cId="0" sldId="268"/>
            <ac:spMk id="6" creationId="{26CE4550-D2BC-C186-21BC-71400932DE2E}"/>
          </ac:spMkLst>
        </pc:spChg>
        <pc:spChg chg="mod">
          <ac:chgData name="岡田　怜子" userId="c0b0c417-3223-4c1d-8d1d-f47d46402f5c" providerId="ADAL" clId="{41E4B4C6-2606-4993-B299-FFD2E4B1A505}" dt="2024-07-12T04:15:12.941" v="348" actId="14100"/>
          <ac:spMkLst>
            <pc:docMk/>
            <pc:sldMk cId="0" sldId="268"/>
            <ac:spMk id="9" creationId="{55F84064-E94D-F089-4364-AEF4DB0678C6}"/>
          </ac:spMkLst>
        </pc:spChg>
        <pc:graphicFrameChg chg="add mod">
          <ac:chgData name="岡田　怜子" userId="c0b0c417-3223-4c1d-8d1d-f47d46402f5c" providerId="ADAL" clId="{41E4B4C6-2606-4993-B299-FFD2E4B1A505}" dt="2024-07-12T04:14:52.288" v="333" actId="1076"/>
          <ac:graphicFrameMkLst>
            <pc:docMk/>
            <pc:sldMk cId="0" sldId="268"/>
            <ac:graphicFrameMk id="3" creationId="{8CD960E7-D60D-7DE0-6B16-77FE6ACD9F75}"/>
          </ac:graphicFrameMkLst>
        </pc:graphicFrameChg>
        <pc:graphicFrameChg chg="modGraphic">
          <ac:chgData name="岡田　怜子" userId="c0b0c417-3223-4c1d-8d1d-f47d46402f5c" providerId="ADAL" clId="{41E4B4C6-2606-4993-B299-FFD2E4B1A505}" dt="2024-07-12T04:13:32.512" v="317" actId="20577"/>
          <ac:graphicFrameMkLst>
            <pc:docMk/>
            <pc:sldMk cId="0" sldId="268"/>
            <ac:graphicFrameMk id="8" creationId="{EB45B8AF-EB66-C00A-5E68-1271182AAF2F}"/>
          </ac:graphicFrameMkLst>
        </pc:graphicFrameChg>
        <pc:graphicFrameChg chg="add del mod modGraphic">
          <ac:chgData name="岡田　怜子" userId="c0b0c417-3223-4c1d-8d1d-f47d46402f5c" providerId="ADAL" clId="{41E4B4C6-2606-4993-B299-FFD2E4B1A505}" dt="2024-07-12T04:19:19.860" v="550" actId="478"/>
          <ac:graphicFrameMkLst>
            <pc:docMk/>
            <pc:sldMk cId="0" sldId="268"/>
            <ac:graphicFrameMk id="10" creationId="{B925C12E-D997-294C-FECE-AF96E84E427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18445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327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9691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5476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08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41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245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7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7673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623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ja-JP" sz="1200" b="0" i="0" u="none" strike="noStrike" cap="none" smtClean="0">
                <a:solidFill>
                  <a:schemeClr val="dk1"/>
                </a:solidFill>
                <a:latin typeface="Arial"/>
                <a:ea typeface="Arial"/>
                <a:cs typeface="Arial"/>
                <a:sym typeface="Arial"/>
              </a:rPr>
              <a:t>2</a:t>
            </a:fld>
            <a:endParaRPr lang="ja-JP"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887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09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9412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5166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90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969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51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631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15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692"/>
              </a:spcBef>
              <a:spcAft>
                <a:spcPts val="0"/>
              </a:spcAft>
              <a:buClr>
                <a:schemeClr val="dk1"/>
              </a:buClr>
              <a:buSzPts val="2400"/>
              <a:buNone/>
              <a:defRPr sz="1662"/>
            </a:lvl1pPr>
            <a:lvl2pPr lvl="1" algn="ctr">
              <a:lnSpc>
                <a:spcPct val="90000"/>
              </a:lnSpc>
              <a:spcBef>
                <a:spcPts val="346"/>
              </a:spcBef>
              <a:spcAft>
                <a:spcPts val="0"/>
              </a:spcAft>
              <a:buClr>
                <a:schemeClr val="dk1"/>
              </a:buClr>
              <a:buSzPts val="2000"/>
              <a:buNone/>
              <a:defRPr sz="1385"/>
            </a:lvl2pPr>
            <a:lvl3pPr lvl="2" algn="ctr">
              <a:lnSpc>
                <a:spcPct val="90000"/>
              </a:lnSpc>
              <a:spcBef>
                <a:spcPts val="346"/>
              </a:spcBef>
              <a:spcAft>
                <a:spcPts val="0"/>
              </a:spcAft>
              <a:buClr>
                <a:schemeClr val="dk1"/>
              </a:buClr>
              <a:buSzPts val="1800"/>
              <a:buNone/>
              <a:defRPr sz="1246"/>
            </a:lvl3pPr>
            <a:lvl4pPr lvl="3" algn="ctr">
              <a:lnSpc>
                <a:spcPct val="90000"/>
              </a:lnSpc>
              <a:spcBef>
                <a:spcPts val="346"/>
              </a:spcBef>
              <a:spcAft>
                <a:spcPts val="0"/>
              </a:spcAft>
              <a:buClr>
                <a:schemeClr val="dk1"/>
              </a:buClr>
              <a:buSzPts val="1600"/>
              <a:buNone/>
              <a:defRPr sz="1108"/>
            </a:lvl4pPr>
            <a:lvl5pPr lvl="4" algn="ctr">
              <a:lnSpc>
                <a:spcPct val="90000"/>
              </a:lnSpc>
              <a:spcBef>
                <a:spcPts val="346"/>
              </a:spcBef>
              <a:spcAft>
                <a:spcPts val="0"/>
              </a:spcAft>
              <a:buClr>
                <a:schemeClr val="dk1"/>
              </a:buClr>
              <a:buSzPts val="1600"/>
              <a:buNone/>
              <a:defRPr sz="1108"/>
            </a:lvl5pPr>
            <a:lvl6pPr lvl="5" algn="ctr">
              <a:lnSpc>
                <a:spcPct val="90000"/>
              </a:lnSpc>
              <a:spcBef>
                <a:spcPts val="346"/>
              </a:spcBef>
              <a:spcAft>
                <a:spcPts val="0"/>
              </a:spcAft>
              <a:buClr>
                <a:schemeClr val="dk1"/>
              </a:buClr>
              <a:buSzPts val="1600"/>
              <a:buNone/>
              <a:defRPr sz="1108"/>
            </a:lvl6pPr>
            <a:lvl7pPr lvl="6" algn="ctr">
              <a:lnSpc>
                <a:spcPct val="90000"/>
              </a:lnSpc>
              <a:spcBef>
                <a:spcPts val="346"/>
              </a:spcBef>
              <a:spcAft>
                <a:spcPts val="0"/>
              </a:spcAft>
              <a:buClr>
                <a:schemeClr val="dk1"/>
              </a:buClr>
              <a:buSzPts val="1600"/>
              <a:buNone/>
              <a:defRPr sz="1108"/>
            </a:lvl7pPr>
            <a:lvl8pPr lvl="7" algn="ctr">
              <a:lnSpc>
                <a:spcPct val="90000"/>
              </a:lnSpc>
              <a:spcBef>
                <a:spcPts val="346"/>
              </a:spcBef>
              <a:spcAft>
                <a:spcPts val="0"/>
              </a:spcAft>
              <a:buClr>
                <a:schemeClr val="dk1"/>
              </a:buClr>
              <a:buSzPts val="1600"/>
              <a:buNone/>
              <a:defRPr sz="1108"/>
            </a:lvl8pPr>
            <a:lvl9pPr lvl="8" algn="ctr">
              <a:lnSpc>
                <a:spcPct val="90000"/>
              </a:lnSpc>
              <a:spcBef>
                <a:spcPts val="346"/>
              </a:spcBef>
              <a:spcAft>
                <a:spcPts val="0"/>
              </a:spcAft>
              <a:buClr>
                <a:schemeClr val="dk1"/>
              </a:buClr>
              <a:buSzPts val="1600"/>
              <a:buNone/>
              <a:defRPr sz="1108"/>
            </a:lvl9pPr>
          </a:lstStyle>
          <a:p>
            <a:endParaRPr/>
          </a:p>
        </p:txBody>
      </p:sp>
      <p:sp>
        <p:nvSpPr>
          <p:cNvPr id="18" name="Google Shape;18;p17"/>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5200709" y="9200489"/>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10;縦書きテキスト" type="vertTx">
  <p:cSld name="VERTICAL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rot="5400000">
            <a:off x="286368" y="2822136"/>
            <a:ext cx="6285266" cy="5915025"/>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76" name="Google Shape;76;p26"/>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9"/>
        <p:cNvGrpSpPr/>
        <p:nvPr/>
      </p:nvGrpSpPr>
      <p:grpSpPr>
        <a:xfrm>
          <a:off x="0" y="0"/>
          <a:ext cx="0" cy="0"/>
          <a:chOff x="0" y="0"/>
          <a:chExt cx="0" cy="0"/>
        </a:xfrm>
      </p:grpSpPr>
      <p:sp>
        <p:nvSpPr>
          <p:cNvPr id="80" name="Google Shape;80;p27"/>
          <p:cNvSpPr txBox="1">
            <a:spLocks noGrp="1"/>
          </p:cNvSpPr>
          <p:nvPr>
            <p:ph type="title"/>
          </p:nvPr>
        </p:nvSpPr>
        <p:spPr>
          <a:xfrm rot="5400000">
            <a:off x="1449697" y="3985465"/>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7"/>
          <p:cNvSpPr txBox="1">
            <a:spLocks noGrp="1"/>
          </p:cNvSpPr>
          <p:nvPr>
            <p:ph type="body" idx="1"/>
          </p:nvPr>
        </p:nvSpPr>
        <p:spPr>
          <a:xfrm rot="5400000">
            <a:off x="-1550678" y="2549569"/>
            <a:ext cx="8394877" cy="4350544"/>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82" name="Google Shape;82;p27"/>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1"/>
        <p:cNvGrpSpPr/>
        <p:nvPr/>
      </p:nvGrpSpPr>
      <p:grpSpPr>
        <a:xfrm>
          <a:off x="0" y="0"/>
          <a:ext cx="0" cy="0"/>
          <a:chOff x="0" y="0"/>
          <a:chExt cx="0" cy="0"/>
        </a:xfrm>
      </p:grpSpPr>
      <p:sp>
        <p:nvSpPr>
          <p:cNvPr id="22" name="Google Shape;22;p18"/>
          <p:cNvSpPr/>
          <p:nvPr/>
        </p:nvSpPr>
        <p:spPr>
          <a:xfrm>
            <a:off x="0" y="7525"/>
            <a:ext cx="6858000" cy="476518"/>
          </a:xfrm>
          <a:prstGeom prst="rect">
            <a:avLst/>
          </a:prstGeom>
          <a:solidFill>
            <a:srgbClr val="BBD6EE"/>
          </a:solidFill>
          <a:ln>
            <a:noFill/>
          </a:ln>
        </p:spPr>
        <p:txBody>
          <a:bodyPr spcFirstLastPara="1" wrap="square" lIns="63294" tIns="31638" rIns="63294" bIns="3163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246" b="0" i="0" u="none" strike="noStrike" cap="none">
              <a:solidFill>
                <a:schemeClr val="lt1"/>
              </a:solidFill>
              <a:latin typeface="Calibri"/>
              <a:ea typeface="Calibri"/>
              <a:cs typeface="Calibri"/>
              <a:sym typeface="Calibri"/>
            </a:endParaRPr>
          </a:p>
        </p:txBody>
      </p:sp>
      <p:sp>
        <p:nvSpPr>
          <p:cNvPr id="23" name="Google Shape;23;p18"/>
          <p:cNvSpPr txBox="1">
            <a:spLocks noGrp="1"/>
          </p:cNvSpPr>
          <p:nvPr>
            <p:ph type="title"/>
          </p:nvPr>
        </p:nvSpPr>
        <p:spPr>
          <a:xfrm>
            <a:off x="64287" y="7525"/>
            <a:ext cx="6407454" cy="4303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49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18"/>
          <p:cNvSpPr txBox="1">
            <a:spLocks noGrp="1"/>
          </p:cNvSpPr>
          <p:nvPr>
            <p:ph type="body" idx="1"/>
          </p:nvPr>
        </p:nvSpPr>
        <p:spPr>
          <a:xfrm>
            <a:off x="225272" y="1590795"/>
            <a:ext cx="6407454" cy="734440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5938901" y="9421957"/>
            <a:ext cx="895221" cy="47651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67917" y="2469625"/>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15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467917" y="6629228"/>
            <a:ext cx="5915025" cy="216693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2400"/>
              <a:buNone/>
              <a:defRPr sz="1662">
                <a:solidFill>
                  <a:schemeClr val="dk1"/>
                </a:solidFill>
              </a:defRPr>
            </a:lvl1pPr>
            <a:lvl2pPr marL="633039" lvl="1" indent="-158260" algn="l">
              <a:lnSpc>
                <a:spcPct val="90000"/>
              </a:lnSpc>
              <a:spcBef>
                <a:spcPts val="346"/>
              </a:spcBef>
              <a:spcAft>
                <a:spcPts val="0"/>
              </a:spcAft>
              <a:buClr>
                <a:srgbClr val="888888"/>
              </a:buClr>
              <a:buSzPts val="2000"/>
              <a:buNone/>
              <a:defRPr sz="1385">
                <a:solidFill>
                  <a:srgbClr val="888888"/>
                </a:solidFill>
              </a:defRPr>
            </a:lvl2pPr>
            <a:lvl3pPr marL="949559" lvl="2" indent="-158260" algn="l">
              <a:lnSpc>
                <a:spcPct val="90000"/>
              </a:lnSpc>
              <a:spcBef>
                <a:spcPts val="346"/>
              </a:spcBef>
              <a:spcAft>
                <a:spcPts val="0"/>
              </a:spcAft>
              <a:buClr>
                <a:srgbClr val="888888"/>
              </a:buClr>
              <a:buSzPts val="1800"/>
              <a:buNone/>
              <a:defRPr sz="1246">
                <a:solidFill>
                  <a:srgbClr val="888888"/>
                </a:solidFill>
              </a:defRPr>
            </a:lvl3pPr>
            <a:lvl4pPr marL="1266078" lvl="3" indent="-158260" algn="l">
              <a:lnSpc>
                <a:spcPct val="90000"/>
              </a:lnSpc>
              <a:spcBef>
                <a:spcPts val="346"/>
              </a:spcBef>
              <a:spcAft>
                <a:spcPts val="0"/>
              </a:spcAft>
              <a:buClr>
                <a:srgbClr val="888888"/>
              </a:buClr>
              <a:buSzPts val="1600"/>
              <a:buNone/>
              <a:defRPr sz="1108">
                <a:solidFill>
                  <a:srgbClr val="888888"/>
                </a:solidFill>
              </a:defRPr>
            </a:lvl4pPr>
            <a:lvl5pPr marL="1582598" lvl="4" indent="-158260" algn="l">
              <a:lnSpc>
                <a:spcPct val="90000"/>
              </a:lnSpc>
              <a:spcBef>
                <a:spcPts val="346"/>
              </a:spcBef>
              <a:spcAft>
                <a:spcPts val="0"/>
              </a:spcAft>
              <a:buClr>
                <a:srgbClr val="888888"/>
              </a:buClr>
              <a:buSzPts val="1600"/>
              <a:buNone/>
              <a:defRPr sz="1108">
                <a:solidFill>
                  <a:srgbClr val="888888"/>
                </a:solidFill>
              </a:defRPr>
            </a:lvl5pPr>
            <a:lvl6pPr marL="1899117" lvl="5" indent="-158260" algn="l">
              <a:lnSpc>
                <a:spcPct val="90000"/>
              </a:lnSpc>
              <a:spcBef>
                <a:spcPts val="346"/>
              </a:spcBef>
              <a:spcAft>
                <a:spcPts val="0"/>
              </a:spcAft>
              <a:buClr>
                <a:srgbClr val="888888"/>
              </a:buClr>
              <a:buSzPts val="1600"/>
              <a:buNone/>
              <a:defRPr sz="1108">
                <a:solidFill>
                  <a:srgbClr val="888888"/>
                </a:solidFill>
              </a:defRPr>
            </a:lvl6pPr>
            <a:lvl7pPr marL="2215637" lvl="6" indent="-158260" algn="l">
              <a:lnSpc>
                <a:spcPct val="90000"/>
              </a:lnSpc>
              <a:spcBef>
                <a:spcPts val="346"/>
              </a:spcBef>
              <a:spcAft>
                <a:spcPts val="0"/>
              </a:spcAft>
              <a:buClr>
                <a:srgbClr val="888888"/>
              </a:buClr>
              <a:buSzPts val="1600"/>
              <a:buNone/>
              <a:defRPr sz="1108">
                <a:solidFill>
                  <a:srgbClr val="888888"/>
                </a:solidFill>
              </a:defRPr>
            </a:lvl7pPr>
            <a:lvl8pPr marL="2532156" lvl="7" indent="-158260" algn="l">
              <a:lnSpc>
                <a:spcPct val="90000"/>
              </a:lnSpc>
              <a:spcBef>
                <a:spcPts val="346"/>
              </a:spcBef>
              <a:spcAft>
                <a:spcPts val="0"/>
              </a:spcAft>
              <a:buClr>
                <a:srgbClr val="888888"/>
              </a:buClr>
              <a:buSzPts val="1600"/>
              <a:buNone/>
              <a:defRPr sz="1108">
                <a:solidFill>
                  <a:srgbClr val="888888"/>
                </a:solidFill>
              </a:defRPr>
            </a:lvl8pPr>
            <a:lvl9pPr marL="2848676" lvl="8" indent="-158260" algn="l">
              <a:lnSpc>
                <a:spcPct val="90000"/>
              </a:lnSpc>
              <a:spcBef>
                <a:spcPts val="346"/>
              </a:spcBef>
              <a:spcAft>
                <a:spcPts val="0"/>
              </a:spcAft>
              <a:buClr>
                <a:srgbClr val="888888"/>
              </a:buClr>
              <a:buSzPts val="1600"/>
              <a:buNone/>
              <a:defRPr sz="1108">
                <a:solidFill>
                  <a:srgbClr val="888888"/>
                </a:solidFill>
              </a:defRPr>
            </a:lvl9pPr>
          </a:lstStyle>
          <a:p>
            <a:endParaRPr/>
          </a:p>
        </p:txBody>
      </p:sp>
      <p:sp>
        <p:nvSpPr>
          <p:cNvPr id="31" name="Google Shape;31;p19"/>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37" name="Google Shape;37;p20"/>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38" name="Google Shape;38;p20"/>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0"/>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472381"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472382" y="2428347"/>
            <a:ext cx="2901255" cy="1190095"/>
          </a:xfrm>
          <a:prstGeom prst="rect">
            <a:avLst/>
          </a:prstGeom>
          <a:noFill/>
          <a:ln>
            <a:noFill/>
          </a:ln>
        </p:spPr>
        <p:txBody>
          <a:bodyPr spcFirstLastPara="1" wrap="square" lIns="91425" tIns="45700" rIns="91425" bIns="45700" anchor="b" anchorCtr="0">
            <a:normAutofit/>
          </a:bodyPr>
          <a:lstStyle>
            <a:lvl1pPr marL="316520" lvl="0" indent="-158260" algn="l">
              <a:lnSpc>
                <a:spcPct val="90000"/>
              </a:lnSpc>
              <a:spcBef>
                <a:spcPts val="692"/>
              </a:spcBef>
              <a:spcAft>
                <a:spcPts val="0"/>
              </a:spcAft>
              <a:buClr>
                <a:schemeClr val="dk1"/>
              </a:buClr>
              <a:buSzPts val="2400"/>
              <a:buNone/>
              <a:defRPr sz="1662" b="1"/>
            </a:lvl1pPr>
            <a:lvl2pPr marL="633039" lvl="1" indent="-158260" algn="l">
              <a:lnSpc>
                <a:spcPct val="90000"/>
              </a:lnSpc>
              <a:spcBef>
                <a:spcPts val="346"/>
              </a:spcBef>
              <a:spcAft>
                <a:spcPts val="0"/>
              </a:spcAft>
              <a:buClr>
                <a:schemeClr val="dk1"/>
              </a:buClr>
              <a:buSzPts val="2000"/>
              <a:buNone/>
              <a:defRPr sz="1385" b="1"/>
            </a:lvl2pPr>
            <a:lvl3pPr marL="949559" lvl="2" indent="-158260" algn="l">
              <a:lnSpc>
                <a:spcPct val="90000"/>
              </a:lnSpc>
              <a:spcBef>
                <a:spcPts val="346"/>
              </a:spcBef>
              <a:spcAft>
                <a:spcPts val="0"/>
              </a:spcAft>
              <a:buClr>
                <a:schemeClr val="dk1"/>
              </a:buClr>
              <a:buSzPts val="1800"/>
              <a:buNone/>
              <a:defRPr sz="1246" b="1"/>
            </a:lvl3pPr>
            <a:lvl4pPr marL="1266078" lvl="3" indent="-158260" algn="l">
              <a:lnSpc>
                <a:spcPct val="90000"/>
              </a:lnSpc>
              <a:spcBef>
                <a:spcPts val="346"/>
              </a:spcBef>
              <a:spcAft>
                <a:spcPts val="0"/>
              </a:spcAft>
              <a:buClr>
                <a:schemeClr val="dk1"/>
              </a:buClr>
              <a:buSzPts val="1600"/>
              <a:buNone/>
              <a:defRPr sz="1108" b="1"/>
            </a:lvl4pPr>
            <a:lvl5pPr marL="1582598" lvl="4" indent="-158260" algn="l">
              <a:lnSpc>
                <a:spcPct val="90000"/>
              </a:lnSpc>
              <a:spcBef>
                <a:spcPts val="346"/>
              </a:spcBef>
              <a:spcAft>
                <a:spcPts val="0"/>
              </a:spcAft>
              <a:buClr>
                <a:schemeClr val="dk1"/>
              </a:buClr>
              <a:buSzPts val="1600"/>
              <a:buNone/>
              <a:defRPr sz="1108" b="1"/>
            </a:lvl5pPr>
            <a:lvl6pPr marL="1899117" lvl="5" indent="-158260" algn="l">
              <a:lnSpc>
                <a:spcPct val="90000"/>
              </a:lnSpc>
              <a:spcBef>
                <a:spcPts val="346"/>
              </a:spcBef>
              <a:spcAft>
                <a:spcPts val="0"/>
              </a:spcAft>
              <a:buClr>
                <a:schemeClr val="dk1"/>
              </a:buClr>
              <a:buSzPts val="1600"/>
              <a:buNone/>
              <a:defRPr sz="1108" b="1"/>
            </a:lvl6pPr>
            <a:lvl7pPr marL="2215637" lvl="6" indent="-158260" algn="l">
              <a:lnSpc>
                <a:spcPct val="90000"/>
              </a:lnSpc>
              <a:spcBef>
                <a:spcPts val="346"/>
              </a:spcBef>
              <a:spcAft>
                <a:spcPts val="0"/>
              </a:spcAft>
              <a:buClr>
                <a:schemeClr val="dk1"/>
              </a:buClr>
              <a:buSzPts val="1600"/>
              <a:buNone/>
              <a:defRPr sz="1108" b="1"/>
            </a:lvl7pPr>
            <a:lvl8pPr marL="2532156" lvl="7" indent="-158260" algn="l">
              <a:lnSpc>
                <a:spcPct val="90000"/>
              </a:lnSpc>
              <a:spcBef>
                <a:spcPts val="346"/>
              </a:spcBef>
              <a:spcAft>
                <a:spcPts val="0"/>
              </a:spcAft>
              <a:buClr>
                <a:schemeClr val="dk1"/>
              </a:buClr>
              <a:buSzPts val="1600"/>
              <a:buNone/>
              <a:defRPr sz="1108" b="1"/>
            </a:lvl8pPr>
            <a:lvl9pPr marL="2848676" lvl="8" indent="-158260" algn="l">
              <a:lnSpc>
                <a:spcPct val="90000"/>
              </a:lnSpc>
              <a:spcBef>
                <a:spcPts val="346"/>
              </a:spcBef>
              <a:spcAft>
                <a:spcPts val="0"/>
              </a:spcAft>
              <a:buClr>
                <a:schemeClr val="dk1"/>
              </a:buClr>
              <a:buSzPts val="1600"/>
              <a:buNone/>
              <a:defRPr sz="1108" b="1"/>
            </a:lvl9pPr>
          </a:lstStyle>
          <a:p>
            <a:endParaRPr/>
          </a:p>
        </p:txBody>
      </p:sp>
      <p:sp>
        <p:nvSpPr>
          <p:cNvPr id="44" name="Google Shape;44;p21"/>
          <p:cNvSpPr txBox="1">
            <a:spLocks noGrp="1"/>
          </p:cNvSpPr>
          <p:nvPr>
            <p:ph type="body" idx="2"/>
          </p:nvPr>
        </p:nvSpPr>
        <p:spPr>
          <a:xfrm>
            <a:off x="472382" y="3618442"/>
            <a:ext cx="2901255" cy="5322183"/>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45" name="Google Shape;45;p21"/>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316520" lvl="0" indent="-158260" algn="l">
              <a:lnSpc>
                <a:spcPct val="90000"/>
              </a:lnSpc>
              <a:spcBef>
                <a:spcPts val="692"/>
              </a:spcBef>
              <a:spcAft>
                <a:spcPts val="0"/>
              </a:spcAft>
              <a:buClr>
                <a:schemeClr val="dk1"/>
              </a:buClr>
              <a:buSzPts val="2400"/>
              <a:buNone/>
              <a:defRPr sz="1662" b="1"/>
            </a:lvl1pPr>
            <a:lvl2pPr marL="633039" lvl="1" indent="-158260" algn="l">
              <a:lnSpc>
                <a:spcPct val="90000"/>
              </a:lnSpc>
              <a:spcBef>
                <a:spcPts val="346"/>
              </a:spcBef>
              <a:spcAft>
                <a:spcPts val="0"/>
              </a:spcAft>
              <a:buClr>
                <a:schemeClr val="dk1"/>
              </a:buClr>
              <a:buSzPts val="2000"/>
              <a:buNone/>
              <a:defRPr sz="1385" b="1"/>
            </a:lvl2pPr>
            <a:lvl3pPr marL="949559" lvl="2" indent="-158260" algn="l">
              <a:lnSpc>
                <a:spcPct val="90000"/>
              </a:lnSpc>
              <a:spcBef>
                <a:spcPts val="346"/>
              </a:spcBef>
              <a:spcAft>
                <a:spcPts val="0"/>
              </a:spcAft>
              <a:buClr>
                <a:schemeClr val="dk1"/>
              </a:buClr>
              <a:buSzPts val="1800"/>
              <a:buNone/>
              <a:defRPr sz="1246" b="1"/>
            </a:lvl3pPr>
            <a:lvl4pPr marL="1266078" lvl="3" indent="-158260" algn="l">
              <a:lnSpc>
                <a:spcPct val="90000"/>
              </a:lnSpc>
              <a:spcBef>
                <a:spcPts val="346"/>
              </a:spcBef>
              <a:spcAft>
                <a:spcPts val="0"/>
              </a:spcAft>
              <a:buClr>
                <a:schemeClr val="dk1"/>
              </a:buClr>
              <a:buSzPts val="1600"/>
              <a:buNone/>
              <a:defRPr sz="1108" b="1"/>
            </a:lvl4pPr>
            <a:lvl5pPr marL="1582598" lvl="4" indent="-158260" algn="l">
              <a:lnSpc>
                <a:spcPct val="90000"/>
              </a:lnSpc>
              <a:spcBef>
                <a:spcPts val="346"/>
              </a:spcBef>
              <a:spcAft>
                <a:spcPts val="0"/>
              </a:spcAft>
              <a:buClr>
                <a:schemeClr val="dk1"/>
              </a:buClr>
              <a:buSzPts val="1600"/>
              <a:buNone/>
              <a:defRPr sz="1108" b="1"/>
            </a:lvl5pPr>
            <a:lvl6pPr marL="1899117" lvl="5" indent="-158260" algn="l">
              <a:lnSpc>
                <a:spcPct val="90000"/>
              </a:lnSpc>
              <a:spcBef>
                <a:spcPts val="346"/>
              </a:spcBef>
              <a:spcAft>
                <a:spcPts val="0"/>
              </a:spcAft>
              <a:buClr>
                <a:schemeClr val="dk1"/>
              </a:buClr>
              <a:buSzPts val="1600"/>
              <a:buNone/>
              <a:defRPr sz="1108" b="1"/>
            </a:lvl6pPr>
            <a:lvl7pPr marL="2215637" lvl="6" indent="-158260" algn="l">
              <a:lnSpc>
                <a:spcPct val="90000"/>
              </a:lnSpc>
              <a:spcBef>
                <a:spcPts val="346"/>
              </a:spcBef>
              <a:spcAft>
                <a:spcPts val="0"/>
              </a:spcAft>
              <a:buClr>
                <a:schemeClr val="dk1"/>
              </a:buClr>
              <a:buSzPts val="1600"/>
              <a:buNone/>
              <a:defRPr sz="1108" b="1"/>
            </a:lvl7pPr>
            <a:lvl8pPr marL="2532156" lvl="7" indent="-158260" algn="l">
              <a:lnSpc>
                <a:spcPct val="90000"/>
              </a:lnSpc>
              <a:spcBef>
                <a:spcPts val="346"/>
              </a:spcBef>
              <a:spcAft>
                <a:spcPts val="0"/>
              </a:spcAft>
              <a:buClr>
                <a:schemeClr val="dk1"/>
              </a:buClr>
              <a:buSzPts val="1600"/>
              <a:buNone/>
              <a:defRPr sz="1108" b="1"/>
            </a:lvl8pPr>
            <a:lvl9pPr marL="2848676" lvl="8" indent="-158260" algn="l">
              <a:lnSpc>
                <a:spcPct val="90000"/>
              </a:lnSpc>
              <a:spcBef>
                <a:spcPts val="346"/>
              </a:spcBef>
              <a:spcAft>
                <a:spcPts val="0"/>
              </a:spcAft>
              <a:buClr>
                <a:schemeClr val="dk1"/>
              </a:buClr>
              <a:buSzPts val="1600"/>
              <a:buNone/>
              <a:defRPr sz="1108" b="1"/>
            </a:lvl9pPr>
          </a:lstStyle>
          <a:p>
            <a:endParaRPr/>
          </a:p>
        </p:txBody>
      </p:sp>
      <p:sp>
        <p:nvSpPr>
          <p:cNvPr id="46" name="Google Shape;46;p21"/>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316520" lvl="0" indent="-237390" algn="l">
              <a:lnSpc>
                <a:spcPct val="90000"/>
              </a:lnSpc>
              <a:spcBef>
                <a:spcPts val="692"/>
              </a:spcBef>
              <a:spcAft>
                <a:spcPts val="0"/>
              </a:spcAft>
              <a:buClr>
                <a:schemeClr val="dk1"/>
              </a:buClr>
              <a:buSzPts val="1800"/>
              <a:buChar char="•"/>
              <a:defRPr/>
            </a:lvl1pPr>
            <a:lvl2pPr marL="633039" lvl="1" indent="-237390" algn="l">
              <a:lnSpc>
                <a:spcPct val="90000"/>
              </a:lnSpc>
              <a:spcBef>
                <a:spcPts val="346"/>
              </a:spcBef>
              <a:spcAft>
                <a:spcPts val="0"/>
              </a:spcAft>
              <a:buClr>
                <a:schemeClr val="dk1"/>
              </a:buClr>
              <a:buSzPts val="1800"/>
              <a:buChar char="•"/>
              <a:defRPr/>
            </a:lvl2pPr>
            <a:lvl3pPr marL="949559" lvl="2" indent="-237390" algn="l">
              <a:lnSpc>
                <a:spcPct val="90000"/>
              </a:lnSpc>
              <a:spcBef>
                <a:spcPts val="346"/>
              </a:spcBef>
              <a:spcAft>
                <a:spcPts val="0"/>
              </a:spcAft>
              <a:buClr>
                <a:schemeClr val="dk1"/>
              </a:buClr>
              <a:buSzPts val="1800"/>
              <a:buChar char="•"/>
              <a:defRPr/>
            </a:lvl3pPr>
            <a:lvl4pPr marL="1266078" lvl="3" indent="-237390" algn="l">
              <a:lnSpc>
                <a:spcPct val="90000"/>
              </a:lnSpc>
              <a:spcBef>
                <a:spcPts val="346"/>
              </a:spcBef>
              <a:spcAft>
                <a:spcPts val="0"/>
              </a:spcAft>
              <a:buClr>
                <a:schemeClr val="dk1"/>
              </a:buClr>
              <a:buSzPts val="1800"/>
              <a:buChar char="•"/>
              <a:defRPr/>
            </a:lvl4pPr>
            <a:lvl5pPr marL="1582598" lvl="4" indent="-237390" algn="l">
              <a:lnSpc>
                <a:spcPct val="90000"/>
              </a:lnSpc>
              <a:spcBef>
                <a:spcPts val="346"/>
              </a:spcBef>
              <a:spcAft>
                <a:spcPts val="0"/>
              </a:spcAft>
              <a:buClr>
                <a:schemeClr val="dk1"/>
              </a:buClr>
              <a:buSzPts val="1800"/>
              <a:buChar char="•"/>
              <a:defRPr/>
            </a:lvl5pPr>
            <a:lvl6pPr marL="1899117" lvl="5" indent="-237390" algn="l">
              <a:lnSpc>
                <a:spcPct val="90000"/>
              </a:lnSpc>
              <a:spcBef>
                <a:spcPts val="346"/>
              </a:spcBef>
              <a:spcAft>
                <a:spcPts val="0"/>
              </a:spcAft>
              <a:buClr>
                <a:schemeClr val="dk1"/>
              </a:buClr>
              <a:buSzPts val="1800"/>
              <a:buChar char="•"/>
              <a:defRPr/>
            </a:lvl6pPr>
            <a:lvl7pPr marL="2215637" lvl="6" indent="-237390" algn="l">
              <a:lnSpc>
                <a:spcPct val="90000"/>
              </a:lnSpc>
              <a:spcBef>
                <a:spcPts val="346"/>
              </a:spcBef>
              <a:spcAft>
                <a:spcPts val="0"/>
              </a:spcAft>
              <a:buClr>
                <a:schemeClr val="dk1"/>
              </a:buClr>
              <a:buSzPts val="1800"/>
              <a:buChar char="•"/>
              <a:defRPr/>
            </a:lvl7pPr>
            <a:lvl8pPr marL="2532156" lvl="7" indent="-237390" algn="l">
              <a:lnSpc>
                <a:spcPct val="90000"/>
              </a:lnSpc>
              <a:spcBef>
                <a:spcPts val="346"/>
              </a:spcBef>
              <a:spcAft>
                <a:spcPts val="0"/>
              </a:spcAft>
              <a:buClr>
                <a:schemeClr val="dk1"/>
              </a:buClr>
              <a:buSzPts val="1800"/>
              <a:buChar char="•"/>
              <a:defRPr/>
            </a:lvl8pPr>
            <a:lvl9pPr marL="2848676" lvl="8" indent="-237390" algn="l">
              <a:lnSpc>
                <a:spcPct val="90000"/>
              </a:lnSpc>
              <a:spcBef>
                <a:spcPts val="346"/>
              </a:spcBef>
              <a:spcAft>
                <a:spcPts val="0"/>
              </a:spcAft>
              <a:buClr>
                <a:schemeClr val="dk1"/>
              </a:buClr>
              <a:buSzPts val="1800"/>
              <a:buChar char="•"/>
              <a:defRPr/>
            </a:lvl9pPr>
          </a:lstStyle>
          <a:p>
            <a:endParaRPr/>
          </a:p>
        </p:txBody>
      </p:sp>
      <p:sp>
        <p:nvSpPr>
          <p:cNvPr id="47" name="Google Shape;47;p21"/>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5"/>
        <p:cNvGrpSpPr/>
        <p:nvPr/>
      </p:nvGrpSpPr>
      <p:grpSpPr>
        <a:xfrm>
          <a:off x="0" y="0"/>
          <a:ext cx="0" cy="0"/>
          <a:chOff x="0" y="0"/>
          <a:chExt cx="0" cy="0"/>
        </a:xfrm>
      </p:grpSpPr>
      <p:sp>
        <p:nvSpPr>
          <p:cNvPr id="56" name="Google Shape;56;p23"/>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10;コンテンツ" type="objTx">
  <p:cSld name="OBJECT_WITH_CAPTION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21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2915543" y="1426284"/>
            <a:ext cx="3471863" cy="7039681"/>
          </a:xfrm>
          <a:prstGeom prst="rect">
            <a:avLst/>
          </a:prstGeom>
          <a:noFill/>
          <a:ln>
            <a:noFill/>
          </a:ln>
        </p:spPr>
        <p:txBody>
          <a:bodyPr spcFirstLastPara="1" wrap="square" lIns="91425" tIns="45700" rIns="91425" bIns="45700" anchor="t" anchorCtr="0">
            <a:normAutofit/>
          </a:bodyPr>
          <a:lstStyle>
            <a:lvl1pPr marL="316520" lvl="0" indent="-298935" algn="l">
              <a:lnSpc>
                <a:spcPct val="90000"/>
              </a:lnSpc>
              <a:spcBef>
                <a:spcPts val="692"/>
              </a:spcBef>
              <a:spcAft>
                <a:spcPts val="0"/>
              </a:spcAft>
              <a:buClr>
                <a:schemeClr val="dk1"/>
              </a:buClr>
              <a:buSzPts val="3200"/>
              <a:buChar char="•"/>
              <a:defRPr sz="2215"/>
            </a:lvl1pPr>
            <a:lvl2pPr marL="633039" lvl="1" indent="-281351" algn="l">
              <a:lnSpc>
                <a:spcPct val="90000"/>
              </a:lnSpc>
              <a:spcBef>
                <a:spcPts val="346"/>
              </a:spcBef>
              <a:spcAft>
                <a:spcPts val="0"/>
              </a:spcAft>
              <a:buClr>
                <a:schemeClr val="dk1"/>
              </a:buClr>
              <a:buSzPts val="2800"/>
              <a:buChar char="•"/>
              <a:defRPr sz="1938"/>
            </a:lvl2pPr>
            <a:lvl3pPr marL="949559" lvl="2" indent="-263766" algn="l">
              <a:lnSpc>
                <a:spcPct val="90000"/>
              </a:lnSpc>
              <a:spcBef>
                <a:spcPts val="346"/>
              </a:spcBef>
              <a:spcAft>
                <a:spcPts val="0"/>
              </a:spcAft>
              <a:buClr>
                <a:schemeClr val="dk1"/>
              </a:buClr>
              <a:buSzPts val="2400"/>
              <a:buChar char="•"/>
              <a:defRPr sz="1662"/>
            </a:lvl3pPr>
            <a:lvl4pPr marL="1266078" lvl="3" indent="-246182" algn="l">
              <a:lnSpc>
                <a:spcPct val="90000"/>
              </a:lnSpc>
              <a:spcBef>
                <a:spcPts val="346"/>
              </a:spcBef>
              <a:spcAft>
                <a:spcPts val="0"/>
              </a:spcAft>
              <a:buClr>
                <a:schemeClr val="dk1"/>
              </a:buClr>
              <a:buSzPts val="2000"/>
              <a:buChar char="•"/>
              <a:defRPr sz="1385"/>
            </a:lvl4pPr>
            <a:lvl5pPr marL="1582598" lvl="4" indent="-246182" algn="l">
              <a:lnSpc>
                <a:spcPct val="90000"/>
              </a:lnSpc>
              <a:spcBef>
                <a:spcPts val="346"/>
              </a:spcBef>
              <a:spcAft>
                <a:spcPts val="0"/>
              </a:spcAft>
              <a:buClr>
                <a:schemeClr val="dk1"/>
              </a:buClr>
              <a:buSzPts val="2000"/>
              <a:buChar char="•"/>
              <a:defRPr sz="1385"/>
            </a:lvl5pPr>
            <a:lvl6pPr marL="1899117" lvl="5" indent="-246182" algn="l">
              <a:lnSpc>
                <a:spcPct val="90000"/>
              </a:lnSpc>
              <a:spcBef>
                <a:spcPts val="346"/>
              </a:spcBef>
              <a:spcAft>
                <a:spcPts val="0"/>
              </a:spcAft>
              <a:buClr>
                <a:schemeClr val="dk1"/>
              </a:buClr>
              <a:buSzPts val="2000"/>
              <a:buChar char="•"/>
              <a:defRPr sz="1385"/>
            </a:lvl6pPr>
            <a:lvl7pPr marL="2215637" lvl="6" indent="-246182" algn="l">
              <a:lnSpc>
                <a:spcPct val="90000"/>
              </a:lnSpc>
              <a:spcBef>
                <a:spcPts val="346"/>
              </a:spcBef>
              <a:spcAft>
                <a:spcPts val="0"/>
              </a:spcAft>
              <a:buClr>
                <a:schemeClr val="dk1"/>
              </a:buClr>
              <a:buSzPts val="2000"/>
              <a:buChar char="•"/>
              <a:defRPr sz="1385"/>
            </a:lvl7pPr>
            <a:lvl8pPr marL="2532156" lvl="7" indent="-246182" algn="l">
              <a:lnSpc>
                <a:spcPct val="90000"/>
              </a:lnSpc>
              <a:spcBef>
                <a:spcPts val="346"/>
              </a:spcBef>
              <a:spcAft>
                <a:spcPts val="0"/>
              </a:spcAft>
              <a:buClr>
                <a:schemeClr val="dk1"/>
              </a:buClr>
              <a:buSzPts val="2000"/>
              <a:buChar char="•"/>
              <a:defRPr sz="1385"/>
            </a:lvl8pPr>
            <a:lvl9pPr marL="2848676" lvl="8" indent="-246182" algn="l">
              <a:lnSpc>
                <a:spcPct val="90000"/>
              </a:lnSpc>
              <a:spcBef>
                <a:spcPts val="346"/>
              </a:spcBef>
              <a:spcAft>
                <a:spcPts val="0"/>
              </a:spcAft>
              <a:buClr>
                <a:schemeClr val="dk1"/>
              </a:buClr>
              <a:buSzPts val="2000"/>
              <a:buChar char="•"/>
              <a:defRPr sz="1385"/>
            </a:lvl9pPr>
          </a:lstStyle>
          <a:p>
            <a:endParaRPr/>
          </a:p>
        </p:txBody>
      </p:sp>
      <p:sp>
        <p:nvSpPr>
          <p:cNvPr id="62" name="Google Shape;62;p24"/>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1600"/>
              <a:buNone/>
              <a:defRPr sz="1108"/>
            </a:lvl1pPr>
            <a:lvl2pPr marL="633039" lvl="1" indent="-158260" algn="l">
              <a:lnSpc>
                <a:spcPct val="90000"/>
              </a:lnSpc>
              <a:spcBef>
                <a:spcPts val="346"/>
              </a:spcBef>
              <a:spcAft>
                <a:spcPts val="0"/>
              </a:spcAft>
              <a:buClr>
                <a:schemeClr val="dk1"/>
              </a:buClr>
              <a:buSzPts val="1400"/>
              <a:buNone/>
              <a:defRPr sz="969"/>
            </a:lvl2pPr>
            <a:lvl3pPr marL="949559" lvl="2" indent="-158260" algn="l">
              <a:lnSpc>
                <a:spcPct val="90000"/>
              </a:lnSpc>
              <a:spcBef>
                <a:spcPts val="346"/>
              </a:spcBef>
              <a:spcAft>
                <a:spcPts val="0"/>
              </a:spcAft>
              <a:buClr>
                <a:schemeClr val="dk1"/>
              </a:buClr>
              <a:buSzPts val="1200"/>
              <a:buNone/>
              <a:defRPr sz="831"/>
            </a:lvl3pPr>
            <a:lvl4pPr marL="1266078" lvl="3" indent="-158260" algn="l">
              <a:lnSpc>
                <a:spcPct val="90000"/>
              </a:lnSpc>
              <a:spcBef>
                <a:spcPts val="346"/>
              </a:spcBef>
              <a:spcAft>
                <a:spcPts val="0"/>
              </a:spcAft>
              <a:buClr>
                <a:schemeClr val="dk1"/>
              </a:buClr>
              <a:buSzPts val="1000"/>
              <a:buNone/>
              <a:defRPr sz="692"/>
            </a:lvl4pPr>
            <a:lvl5pPr marL="1582598" lvl="4" indent="-158260" algn="l">
              <a:lnSpc>
                <a:spcPct val="90000"/>
              </a:lnSpc>
              <a:spcBef>
                <a:spcPts val="346"/>
              </a:spcBef>
              <a:spcAft>
                <a:spcPts val="0"/>
              </a:spcAft>
              <a:buClr>
                <a:schemeClr val="dk1"/>
              </a:buClr>
              <a:buSzPts val="1000"/>
              <a:buNone/>
              <a:defRPr sz="692"/>
            </a:lvl5pPr>
            <a:lvl6pPr marL="1899117" lvl="5" indent="-158260" algn="l">
              <a:lnSpc>
                <a:spcPct val="90000"/>
              </a:lnSpc>
              <a:spcBef>
                <a:spcPts val="346"/>
              </a:spcBef>
              <a:spcAft>
                <a:spcPts val="0"/>
              </a:spcAft>
              <a:buClr>
                <a:schemeClr val="dk1"/>
              </a:buClr>
              <a:buSzPts val="1000"/>
              <a:buNone/>
              <a:defRPr sz="692"/>
            </a:lvl6pPr>
            <a:lvl7pPr marL="2215637" lvl="6" indent="-158260" algn="l">
              <a:lnSpc>
                <a:spcPct val="90000"/>
              </a:lnSpc>
              <a:spcBef>
                <a:spcPts val="346"/>
              </a:spcBef>
              <a:spcAft>
                <a:spcPts val="0"/>
              </a:spcAft>
              <a:buClr>
                <a:schemeClr val="dk1"/>
              </a:buClr>
              <a:buSzPts val="1000"/>
              <a:buNone/>
              <a:defRPr sz="692"/>
            </a:lvl7pPr>
            <a:lvl8pPr marL="2532156" lvl="7" indent="-158260" algn="l">
              <a:lnSpc>
                <a:spcPct val="90000"/>
              </a:lnSpc>
              <a:spcBef>
                <a:spcPts val="346"/>
              </a:spcBef>
              <a:spcAft>
                <a:spcPts val="0"/>
              </a:spcAft>
              <a:buClr>
                <a:schemeClr val="dk1"/>
              </a:buClr>
              <a:buSzPts val="1000"/>
              <a:buNone/>
              <a:defRPr sz="692"/>
            </a:lvl8pPr>
            <a:lvl9pPr marL="2848676" lvl="8" indent="-158260" algn="l">
              <a:lnSpc>
                <a:spcPct val="90000"/>
              </a:lnSpc>
              <a:spcBef>
                <a:spcPts val="346"/>
              </a:spcBef>
              <a:spcAft>
                <a:spcPts val="0"/>
              </a:spcAft>
              <a:buClr>
                <a:schemeClr val="dk1"/>
              </a:buClr>
              <a:buSzPts val="1000"/>
              <a:buNone/>
              <a:defRPr sz="692"/>
            </a:lvl9pPr>
          </a:lstStyle>
          <a:p>
            <a:endParaRPr/>
          </a:p>
        </p:txBody>
      </p:sp>
      <p:sp>
        <p:nvSpPr>
          <p:cNvPr id="63" name="Google Shape;63;p24"/>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21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5"/>
          <p:cNvSpPr>
            <a:spLocks noGrp="1"/>
          </p:cNvSpPr>
          <p:nvPr>
            <p:ph type="pic" idx="2"/>
          </p:nvPr>
        </p:nvSpPr>
        <p:spPr>
          <a:xfrm>
            <a:off x="2915543" y="1426284"/>
            <a:ext cx="3471863" cy="7039681"/>
          </a:xfrm>
          <a:prstGeom prst="rect">
            <a:avLst/>
          </a:prstGeom>
          <a:noFill/>
          <a:ln>
            <a:noFill/>
          </a:ln>
        </p:spPr>
      </p:sp>
      <p:sp>
        <p:nvSpPr>
          <p:cNvPr id="69" name="Google Shape;69;p25"/>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316520" lvl="0" indent="-158260" algn="l">
              <a:lnSpc>
                <a:spcPct val="90000"/>
              </a:lnSpc>
              <a:spcBef>
                <a:spcPts val="692"/>
              </a:spcBef>
              <a:spcAft>
                <a:spcPts val="0"/>
              </a:spcAft>
              <a:buClr>
                <a:schemeClr val="dk1"/>
              </a:buClr>
              <a:buSzPts val="1600"/>
              <a:buNone/>
              <a:defRPr sz="1108"/>
            </a:lvl1pPr>
            <a:lvl2pPr marL="633039" lvl="1" indent="-158260" algn="l">
              <a:lnSpc>
                <a:spcPct val="90000"/>
              </a:lnSpc>
              <a:spcBef>
                <a:spcPts val="346"/>
              </a:spcBef>
              <a:spcAft>
                <a:spcPts val="0"/>
              </a:spcAft>
              <a:buClr>
                <a:schemeClr val="dk1"/>
              </a:buClr>
              <a:buSzPts val="1400"/>
              <a:buNone/>
              <a:defRPr sz="969"/>
            </a:lvl2pPr>
            <a:lvl3pPr marL="949559" lvl="2" indent="-158260" algn="l">
              <a:lnSpc>
                <a:spcPct val="90000"/>
              </a:lnSpc>
              <a:spcBef>
                <a:spcPts val="346"/>
              </a:spcBef>
              <a:spcAft>
                <a:spcPts val="0"/>
              </a:spcAft>
              <a:buClr>
                <a:schemeClr val="dk1"/>
              </a:buClr>
              <a:buSzPts val="1200"/>
              <a:buNone/>
              <a:defRPr sz="831"/>
            </a:lvl3pPr>
            <a:lvl4pPr marL="1266078" lvl="3" indent="-158260" algn="l">
              <a:lnSpc>
                <a:spcPct val="90000"/>
              </a:lnSpc>
              <a:spcBef>
                <a:spcPts val="346"/>
              </a:spcBef>
              <a:spcAft>
                <a:spcPts val="0"/>
              </a:spcAft>
              <a:buClr>
                <a:schemeClr val="dk1"/>
              </a:buClr>
              <a:buSzPts val="1000"/>
              <a:buNone/>
              <a:defRPr sz="692"/>
            </a:lvl4pPr>
            <a:lvl5pPr marL="1582598" lvl="4" indent="-158260" algn="l">
              <a:lnSpc>
                <a:spcPct val="90000"/>
              </a:lnSpc>
              <a:spcBef>
                <a:spcPts val="346"/>
              </a:spcBef>
              <a:spcAft>
                <a:spcPts val="0"/>
              </a:spcAft>
              <a:buClr>
                <a:schemeClr val="dk1"/>
              </a:buClr>
              <a:buSzPts val="1000"/>
              <a:buNone/>
              <a:defRPr sz="692"/>
            </a:lvl5pPr>
            <a:lvl6pPr marL="1899117" lvl="5" indent="-158260" algn="l">
              <a:lnSpc>
                <a:spcPct val="90000"/>
              </a:lnSpc>
              <a:spcBef>
                <a:spcPts val="346"/>
              </a:spcBef>
              <a:spcAft>
                <a:spcPts val="0"/>
              </a:spcAft>
              <a:buClr>
                <a:schemeClr val="dk1"/>
              </a:buClr>
              <a:buSzPts val="1000"/>
              <a:buNone/>
              <a:defRPr sz="692"/>
            </a:lvl6pPr>
            <a:lvl7pPr marL="2215637" lvl="6" indent="-158260" algn="l">
              <a:lnSpc>
                <a:spcPct val="90000"/>
              </a:lnSpc>
              <a:spcBef>
                <a:spcPts val="346"/>
              </a:spcBef>
              <a:spcAft>
                <a:spcPts val="0"/>
              </a:spcAft>
              <a:buClr>
                <a:schemeClr val="dk1"/>
              </a:buClr>
              <a:buSzPts val="1000"/>
              <a:buNone/>
              <a:defRPr sz="692"/>
            </a:lvl7pPr>
            <a:lvl8pPr marL="2532156" lvl="7" indent="-158260" algn="l">
              <a:lnSpc>
                <a:spcPct val="90000"/>
              </a:lnSpc>
              <a:spcBef>
                <a:spcPts val="346"/>
              </a:spcBef>
              <a:spcAft>
                <a:spcPts val="0"/>
              </a:spcAft>
              <a:buClr>
                <a:schemeClr val="dk1"/>
              </a:buClr>
              <a:buSzPts val="1000"/>
              <a:buNone/>
              <a:defRPr sz="692"/>
            </a:lvl8pPr>
            <a:lvl9pPr marL="2848676" lvl="8" indent="-158260" algn="l">
              <a:lnSpc>
                <a:spcPct val="90000"/>
              </a:lnSpc>
              <a:spcBef>
                <a:spcPts val="346"/>
              </a:spcBef>
              <a:spcAft>
                <a:spcPts val="0"/>
              </a:spcAft>
              <a:buClr>
                <a:schemeClr val="dk1"/>
              </a:buClr>
              <a:buSzPts val="1000"/>
              <a:buNone/>
              <a:defRPr sz="692"/>
            </a:lvl9pPr>
          </a:lstStyle>
          <a:p>
            <a:endParaRPr/>
          </a:p>
        </p:txBody>
      </p:sp>
      <p:sp>
        <p:nvSpPr>
          <p:cNvPr id="70" name="Google Shape;70;p25"/>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471488" y="527406"/>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471488" y="9181398"/>
            <a:ext cx="1543050" cy="52740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3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2271713" y="9181398"/>
            <a:ext cx="2314575" cy="52740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31"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246"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5179947" y="9181398"/>
            <a:ext cx="1543050" cy="52740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800"/>
              <a:buFont typeface="Arial"/>
              <a:buNone/>
              <a:defRPr sz="1938" b="0" i="0" u="none" strike="noStrike" cap="none">
                <a:solidFill>
                  <a:schemeClr val="dk1"/>
                </a:solidFill>
                <a:latin typeface="Calibri"/>
                <a:ea typeface="Calibri"/>
                <a:cs typeface="Calibri"/>
                <a:sym typeface="Calibri"/>
              </a:defRPr>
            </a:lvl9pPr>
          </a:lstStyle>
          <a:p>
            <a:fld id="{00000000-1234-1234-1234-123412341234}" type="slidenum">
              <a:rPr lang="en-US" altLang="ja-JP" smtClean="0"/>
              <a:pPr/>
              <a:t>‹#›</a:t>
            </a:fld>
            <a:endParaRPr lang="ja-JP" alt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9"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4" name="Google Shape;94;p1"/>
          <p:cNvSpPr/>
          <p:nvPr/>
        </p:nvSpPr>
        <p:spPr>
          <a:xfrm>
            <a:off x="681002" y="8672977"/>
            <a:ext cx="5452218" cy="310115"/>
          </a:xfrm>
          <a:prstGeom prst="rect">
            <a:avLst/>
          </a:prstGeom>
          <a:noFill/>
          <a:ln>
            <a:noFill/>
          </a:ln>
        </p:spPr>
        <p:txBody>
          <a:bodyPr spcFirstLastPara="1" wrap="square" lIns="63294" tIns="31638" rIns="63294" bIns="31638" anchor="t" anchorCtr="0">
            <a:spAutoFit/>
          </a:bodyPr>
          <a:lstStyle/>
          <a:p>
            <a:pPr>
              <a:buSzPts val="1400"/>
            </a:pPr>
            <a:r>
              <a:rPr lang="ja-JP" altLang="en-US" sz="1600" b="1" dirty="0">
                <a:latin typeface="BIZ UDPゴシック" panose="020B0400000000000000" pitchFamily="50" charset="-128"/>
                <a:ea typeface="BIZ UDPゴシック" panose="020B0400000000000000" pitchFamily="50" charset="-128"/>
                <a:cs typeface="MS Gothic"/>
                <a:sym typeface="MS Gothic"/>
              </a:rPr>
              <a:t>＊再提出時には日付と提出回数を更新してください</a:t>
            </a:r>
            <a:endParaRPr sz="1600" dirty="0">
              <a:solidFill>
                <a:schemeClr val="dk1"/>
              </a:solidFill>
              <a:latin typeface="BIZ UDPゴシック" panose="020B0400000000000000" pitchFamily="50" charset="-128"/>
              <a:ea typeface="BIZ UDPゴシック" panose="020B0400000000000000" pitchFamily="50" charset="-128"/>
              <a:cs typeface="Calibri"/>
              <a:sym typeface="Calibri"/>
            </a:endParaRPr>
          </a:p>
        </p:txBody>
      </p:sp>
      <p:graphicFrame>
        <p:nvGraphicFramePr>
          <p:cNvPr id="90" name="Google Shape;90;p1"/>
          <p:cNvGraphicFramePr/>
          <p:nvPr>
            <p:extLst>
              <p:ext uri="{D42A27DB-BD31-4B8C-83A1-F6EECF244321}">
                <p14:modId xmlns:p14="http://schemas.microsoft.com/office/powerpoint/2010/main" val="4208170347"/>
              </p:ext>
            </p:extLst>
          </p:nvPr>
        </p:nvGraphicFramePr>
        <p:xfrm>
          <a:off x="649963" y="3814941"/>
          <a:ext cx="5558075" cy="2674710"/>
        </p:xfrm>
        <a:graphic>
          <a:graphicData uri="http://schemas.openxmlformats.org/drawingml/2006/table">
            <a:tbl>
              <a:tblPr firstCol="1">
                <a:noFill/>
                <a:tableStyleId>{849DE5FC-D73B-4EBC-8A1B-07B2455009F4}</a:tableStyleId>
              </a:tblPr>
              <a:tblGrid>
                <a:gridCol w="1219995">
                  <a:extLst>
                    <a:ext uri="{9D8B030D-6E8A-4147-A177-3AD203B41FA5}">
                      <a16:colId xmlns:a16="http://schemas.microsoft.com/office/drawing/2014/main" val="20000"/>
                    </a:ext>
                  </a:extLst>
                </a:gridCol>
                <a:gridCol w="822367">
                  <a:extLst>
                    <a:ext uri="{9D8B030D-6E8A-4147-A177-3AD203B41FA5}">
                      <a16:colId xmlns:a16="http://schemas.microsoft.com/office/drawing/2014/main" val="20001"/>
                    </a:ext>
                  </a:extLst>
                </a:gridCol>
                <a:gridCol w="3515713">
                  <a:extLst>
                    <a:ext uri="{9D8B030D-6E8A-4147-A177-3AD203B41FA5}">
                      <a16:colId xmlns:a16="http://schemas.microsoft.com/office/drawing/2014/main" val="20002"/>
                    </a:ext>
                  </a:extLst>
                </a:gridCol>
              </a:tblGrid>
              <a:tr h="191676">
                <a:tc gridSpan="2">
                  <a:txBody>
                    <a:bodyPr/>
                    <a:lstStyle/>
                    <a:p>
                      <a:pPr marL="0" marR="0" lvl="0" indent="0" algn="ctr" rtl="0">
                        <a:lnSpc>
                          <a:spcPct val="100000"/>
                        </a:lnSpc>
                        <a:spcBef>
                          <a:spcPts val="0"/>
                        </a:spcBef>
                        <a:spcAft>
                          <a:spcPts val="0"/>
                        </a:spcAft>
                        <a:buClr>
                          <a:srgbClr val="000000"/>
                        </a:buClr>
                        <a:buSzPts val="1800"/>
                        <a:buFont typeface="Arial"/>
                        <a:buNone/>
                      </a:pPr>
                      <a:r>
                        <a:rPr lang="ja-JP" sz="1050" u="none" strike="noStrike" cap="none" dirty="0">
                          <a:latin typeface="BIZ UDPゴシック" panose="020B0400000000000000" pitchFamily="50" charset="-128"/>
                          <a:ea typeface="BIZ UDPゴシック" panose="020B0400000000000000" pitchFamily="50" charset="-128"/>
                        </a:rPr>
                        <a:t>高専（キャンパス）名</a:t>
                      </a:r>
                      <a:r>
                        <a:rPr lang="ja-JP" altLang="en-US" sz="1050" u="none" strike="noStrike" cap="none" dirty="0">
                          <a:latin typeface="BIZ UDPゴシック" panose="020B0400000000000000" pitchFamily="50" charset="-128"/>
                          <a:ea typeface="BIZ UDPゴシック" panose="020B0400000000000000" pitchFamily="50" charset="-128"/>
                        </a:rPr>
                        <a:t>　</a:t>
                      </a:r>
                      <a:endParaRPr lang="en-US" altLang="ja-JP" sz="1050" u="none" strike="noStrike" cap="none" dirty="0">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チーム名（</a:t>
                      </a:r>
                      <a:r>
                        <a:rPr lang="en-US" altLang="ja-JP" sz="1050" u="none" strike="noStrike" cap="none" dirty="0" err="1">
                          <a:latin typeface="BIZ UDPゴシック" panose="020B0400000000000000" pitchFamily="50" charset="-128"/>
                          <a:ea typeface="BIZ UDPゴシック" panose="020B0400000000000000" pitchFamily="50" charset="-128"/>
                        </a:rPr>
                        <a:t>AorB</a:t>
                      </a:r>
                      <a:r>
                        <a:rPr lang="ja-JP" altLang="en-US" sz="1050" u="none" strike="noStrike" cap="none" dirty="0">
                          <a:latin typeface="BIZ UDPゴシック" panose="020B0400000000000000" pitchFamily="50" charset="-128"/>
                          <a:ea typeface="BIZ UDPゴシック" panose="020B0400000000000000" pitchFamily="50" charset="-128"/>
                        </a:rPr>
                        <a:t>）　</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ja-JP"/>
                    </a:p>
                  </a:txBody>
                  <a:tcPr>
                    <a:lnL w="12700" cap="flat" cmpd="sng" algn="ctr">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舞鶴高専</a:t>
                      </a: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B</a:t>
                      </a: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チーム</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4431">
                <a:tc gridSpan="2">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050" u="none" strike="noStrike" cap="none" dirty="0">
                          <a:latin typeface="BIZ UDPゴシック" panose="020B0400000000000000" pitchFamily="50" charset="-128"/>
                          <a:ea typeface="BIZ UDPゴシック" panose="020B0400000000000000" pitchFamily="50" charset="-128"/>
                        </a:rPr>
                        <a:t>(</a:t>
                      </a:r>
                      <a:r>
                        <a:rPr lang="ja-JP" altLang="en-US" sz="1050" u="none" strike="noStrike" cap="none" dirty="0">
                          <a:latin typeface="BIZ UDPゴシック" panose="020B0400000000000000" pitchFamily="50" charset="-128"/>
                          <a:ea typeface="BIZ UDPゴシック" panose="020B0400000000000000" pitchFamily="50" charset="-128"/>
                        </a:rPr>
                        <a:t>ﾖﾐｶﾞﾅ）</a:t>
                      </a:r>
                      <a:endParaRPr lang="en-US" altLang="ja-JP" sz="1050" u="none" strike="noStrike" cap="none" dirty="0">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プロジェクト名</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ｹｲｸﾞﾝｺﾞｶｸ</a:t>
                      </a:r>
                      <a:endPar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24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系群五鶴</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547308"/>
                  </a:ext>
                </a:extLst>
              </a:tr>
              <a:tr h="354323">
                <a:tc rowSpan="4">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指導教員</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名前</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Arial"/>
                        <a:buNone/>
                        <a:tabLst/>
                        <a:defRPr/>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古殿　幸大</a:t>
                      </a: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6769">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所属・学科</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電子制御工学科</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740284"/>
                  </a:ext>
                </a:extLst>
              </a:tr>
              <a:tr h="303913">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ﾒｰﾙｱﾄﾞﾚｽ</a:t>
                      </a:r>
                      <a:endParaRPr lang="ja-JP" alt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k.kodono@maizuru-ct.ac.jp</a:t>
                      </a: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508808"/>
                  </a:ext>
                </a:extLst>
              </a:tr>
              <a:tr h="318911">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r>
                        <a:rPr lang="ja-JP" altLang="en-US" sz="1050" dirty="0">
                          <a:latin typeface="BIZ UDPゴシック" panose="020B0400000000000000" pitchFamily="50" charset="-128"/>
                          <a:ea typeface="BIZ UDPゴシック" panose="020B0400000000000000" pitchFamily="50" charset="-128"/>
                        </a:rPr>
                        <a:t>電話番号</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Arial"/>
                        <a:buNone/>
                        <a:tabLst/>
                        <a:defRPr/>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0773-62-8514</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212344"/>
                  </a:ext>
                </a:extLst>
              </a:tr>
              <a:tr h="298556">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50" u="none" strike="noStrike" cap="none" dirty="0">
                          <a:latin typeface="BIZ UDPゴシック" panose="020B0400000000000000" pitchFamily="50" charset="-128"/>
                          <a:ea typeface="BIZ UDPゴシック" panose="020B0400000000000000" pitchFamily="50" charset="-128"/>
                        </a:rPr>
                        <a:t>チームリーダー</a:t>
                      </a:r>
                      <a:endParaRPr sz="105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dirty="0">
                          <a:latin typeface="BIZ UDPゴシック" panose="020B0400000000000000" pitchFamily="50" charset="-128"/>
                          <a:ea typeface="BIZ UDPゴシック" panose="020B0400000000000000" pitchFamily="50" charset="-128"/>
                        </a:rPr>
                        <a:t>名前</a:t>
                      </a:r>
                      <a:endParaRPr lang="ja-JP" alt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渡邊大喜</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350552"/>
                  </a:ext>
                </a:extLst>
              </a:tr>
              <a:tr h="310294">
                <a:tc vMerge="1">
                  <a:txBody>
                    <a:bodyPr/>
                    <a:lstStyle/>
                    <a:p>
                      <a:pPr marL="0" marR="0" lvl="0" indent="0" algn="ctr" rtl="0">
                        <a:lnSpc>
                          <a:spcPct val="100000"/>
                        </a:lnSpc>
                        <a:spcBef>
                          <a:spcPts val="0"/>
                        </a:spcBef>
                        <a:spcAft>
                          <a:spcPts val="0"/>
                        </a:spcAft>
                        <a:buClr>
                          <a:srgbClr val="000000"/>
                        </a:buClr>
                        <a:buSzPts val="18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r>
                        <a:rPr lang="ja-JP" altLang="en-US" sz="1050" dirty="0">
                          <a:latin typeface="BIZ UDPゴシック" panose="020B0400000000000000" pitchFamily="50" charset="-128"/>
                          <a:ea typeface="BIZ UDPゴシック" panose="020B0400000000000000" pitchFamily="50" charset="-128"/>
                        </a:rPr>
                        <a:t>学科・学年</a:t>
                      </a:r>
                      <a:endParaRPr lang="ja-JP" sz="1050"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100" u="none" strike="noStrike" cap="none" dirty="0">
                          <a:solidFill>
                            <a:schemeClr val="dk1"/>
                          </a:solidFill>
                          <a:latin typeface="BIZ UDPゴシック" panose="020B0400000000000000" pitchFamily="50" charset="-128"/>
                          <a:ea typeface="BIZ UDPゴシック" panose="020B0400000000000000" pitchFamily="50" charset="-128"/>
                        </a:rPr>
                        <a:t>4</a:t>
                      </a:r>
                      <a:r>
                        <a:rPr lang="ja-JP" altLang="en-US" sz="1100" u="none" strike="noStrike" cap="none" dirty="0">
                          <a:solidFill>
                            <a:schemeClr val="dk1"/>
                          </a:solidFill>
                          <a:latin typeface="BIZ UDPゴシック" panose="020B0400000000000000" pitchFamily="50" charset="-128"/>
                          <a:ea typeface="BIZ UDPゴシック" panose="020B0400000000000000" pitchFamily="50" charset="-128"/>
                        </a:rPr>
                        <a:t>年　電子制御工学科</a:t>
                      </a:r>
                      <a:endParaRPr sz="110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0081477"/>
                  </a:ext>
                </a:extLst>
              </a:tr>
            </a:tbl>
          </a:graphicData>
        </a:graphic>
      </p:graphicFrame>
      <p:sp>
        <p:nvSpPr>
          <p:cNvPr id="91" name="Google Shape;91;p1"/>
          <p:cNvSpPr txBox="1"/>
          <p:nvPr/>
        </p:nvSpPr>
        <p:spPr>
          <a:xfrm>
            <a:off x="681004" y="8177065"/>
            <a:ext cx="5495992" cy="404756"/>
          </a:xfrm>
          <a:prstGeom prst="rect">
            <a:avLst/>
          </a:prstGeom>
          <a:noFill/>
          <a:ln w="38100" cap="flat" cmpd="sng">
            <a:solidFill>
              <a:srgbClr val="2E75B5"/>
            </a:solidFill>
            <a:prstDash val="solid"/>
            <a:round/>
            <a:headEnd type="none" w="sm" len="sm"/>
            <a:tailEnd type="none" w="sm" len="sm"/>
          </a:ln>
        </p:spPr>
        <p:txBody>
          <a:bodyPr spcFirstLastPara="1" wrap="square" lIns="63294" tIns="31638" rIns="63294" bIns="31638" anchor="ctr" anchorCtr="0">
            <a:spAutoFit/>
          </a:bodyPr>
          <a:lstStyle/>
          <a:p>
            <a:pPr algn="ctr">
              <a:buSzPts val="3200"/>
            </a:pPr>
            <a:r>
              <a:rPr lang="ja-JP" altLang="en-US" sz="2215" b="1" dirty="0">
                <a:solidFill>
                  <a:schemeClr val="dk1"/>
                </a:solidFill>
                <a:latin typeface="MS Gothic"/>
                <a:ea typeface="MS Gothic"/>
                <a:cs typeface="MS Gothic"/>
                <a:sym typeface="MS Gothic"/>
              </a:rPr>
              <a:t>　　　</a:t>
            </a:r>
            <a:r>
              <a:rPr lang="en-US" altLang="ja-JP" sz="2215" b="1" dirty="0">
                <a:solidFill>
                  <a:schemeClr val="dk1"/>
                </a:solidFill>
                <a:latin typeface="MS Gothic"/>
                <a:ea typeface="MS Gothic"/>
                <a:cs typeface="MS Gothic"/>
                <a:sym typeface="MS Gothic"/>
              </a:rPr>
              <a:t>8</a:t>
            </a:r>
            <a:r>
              <a:rPr lang="ja-JP" altLang="en-US"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月　　　</a:t>
            </a:r>
            <a:r>
              <a:rPr lang="en-US" altLang="ja-JP"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22</a:t>
            </a:r>
            <a:r>
              <a:rPr lang="ja-JP" altLang="en-US" sz="2215" b="1" dirty="0">
                <a:solidFill>
                  <a:schemeClr val="dk1"/>
                </a:solidFill>
                <a:latin typeface="BIZ UDPゴシック" panose="020B0400000000000000" pitchFamily="50" charset="-128"/>
                <a:ea typeface="BIZ UDPゴシック" panose="020B0400000000000000" pitchFamily="50" charset="-128"/>
                <a:cs typeface="MS Gothic"/>
                <a:sym typeface="MS Gothic"/>
              </a:rPr>
              <a:t>日　／　提出２回目</a:t>
            </a:r>
            <a:endParaRPr sz="969" dirty="0">
              <a:latin typeface="BIZ UDPゴシック" panose="020B0400000000000000" pitchFamily="50" charset="-128"/>
              <a:ea typeface="BIZ UDPゴシック" panose="020B0400000000000000" pitchFamily="50" charset="-128"/>
            </a:endParaRPr>
          </a:p>
        </p:txBody>
      </p:sp>
      <p:sp>
        <p:nvSpPr>
          <p:cNvPr id="93" name="Google Shape;93;p1"/>
          <p:cNvSpPr/>
          <p:nvPr/>
        </p:nvSpPr>
        <p:spPr>
          <a:xfrm>
            <a:off x="720429" y="6556660"/>
            <a:ext cx="5417142" cy="1114021"/>
          </a:xfrm>
          <a:prstGeom prst="rect">
            <a:avLst/>
          </a:prstGeom>
          <a:noFill/>
          <a:ln w="25400" cap="flat" cmpd="sng">
            <a:solidFill>
              <a:srgbClr val="0000FF"/>
            </a:solidFill>
            <a:prstDash val="solid"/>
            <a:miter lim="800000"/>
            <a:headEnd type="none" w="sm" len="sm"/>
            <a:tailEnd type="none" w="sm" len="sm"/>
          </a:ln>
        </p:spPr>
        <p:txBody>
          <a:bodyPr spcFirstLastPara="1" wrap="square" lIns="63294" tIns="31638" rIns="63294" bIns="31638" anchor="ctr" anchorCtr="0">
            <a:noAutofit/>
          </a:bodyPr>
          <a:lstStyle/>
          <a:p>
            <a:pPr marL="59347">
              <a:buSzPts val="1100"/>
            </a:pPr>
            <a:r>
              <a:rPr kumimoji="1" lang="en-US"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a:t>
            </a:r>
            <a:r>
              <a:rPr kumimoji="1" lang="ja-JP" altLang="en-US" sz="1200" b="1" u="sng" dirty="0">
                <a:solidFill>
                  <a:schemeClr val="tx1"/>
                </a:solidFill>
                <a:effectLst/>
                <a:latin typeface="BIZ UDPゴシック" panose="020B0400000000000000" pitchFamily="50" charset="-128"/>
                <a:ea typeface="BIZ UDPゴシック" panose="020B0400000000000000" pitchFamily="50" charset="-128"/>
                <a:cs typeface="+mn-cs"/>
              </a:rPr>
              <a:t>　</a:t>
            </a:r>
            <a:r>
              <a:rPr kumimoji="1" lang="ja-JP"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「ＰＤＦファイル」</a:t>
            </a:r>
            <a:r>
              <a:rPr kumimoji="1" lang="ja-JP" altLang="en-US" sz="1200" b="1" u="sng" dirty="0">
                <a:solidFill>
                  <a:schemeClr val="tx1"/>
                </a:solidFill>
                <a:latin typeface="BIZ UDPゴシック" panose="020B0400000000000000" pitchFamily="50" charset="-128"/>
                <a:ea typeface="BIZ UDPゴシック" panose="020B0400000000000000" pitchFamily="50" charset="-128"/>
                <a:cs typeface="+mn-cs"/>
              </a:rPr>
              <a:t>と「パワーポイント」の</a:t>
            </a:r>
            <a:r>
              <a:rPr kumimoji="1" lang="ja-JP" altLang="ja-JP" sz="1200" b="1" u="sng" dirty="0">
                <a:solidFill>
                  <a:schemeClr val="tx1"/>
                </a:solidFill>
                <a:effectLst/>
                <a:latin typeface="BIZ UDPゴシック" panose="020B0400000000000000" pitchFamily="50" charset="-128"/>
                <a:ea typeface="BIZ UDPゴシック" panose="020B0400000000000000" pitchFamily="50" charset="-128"/>
                <a:cs typeface="+mn-cs"/>
              </a:rPr>
              <a:t>２つをお送りください。</a:t>
            </a:r>
            <a:endParaRPr lang="ja-JP" altLang="ja-JP" sz="1400" dirty="0">
              <a:solidFill>
                <a:schemeClr val="tx1"/>
              </a:solidFill>
              <a:effectLst/>
              <a:latin typeface="BIZ UDPゴシック" panose="020B0400000000000000" pitchFamily="50" charset="-128"/>
              <a:ea typeface="BIZ UDPゴシック" panose="020B0400000000000000" pitchFamily="50" charset="-128"/>
            </a:endParaRPr>
          </a:p>
          <a:p>
            <a:pPr marL="59347">
              <a:buSzPts val="1100"/>
            </a:pPr>
            <a:r>
              <a:rPr kumimoji="1" lang="en-US" altLang="ja-JP" sz="1200" b="1" dirty="0">
                <a:solidFill>
                  <a:schemeClr val="tx1"/>
                </a:solidFill>
                <a:latin typeface="BIZ UDPゴシック" panose="020B0400000000000000" pitchFamily="50" charset="-128"/>
                <a:ea typeface="BIZ UDPゴシック" panose="020B0400000000000000" pitchFamily="50" charset="-128"/>
                <a:cs typeface="+mn-cs"/>
              </a:rPr>
              <a:t>※</a:t>
            </a:r>
            <a:r>
              <a:rPr kumimoji="1" lang="ja-JP" altLang="en-US" sz="1200" b="1" dirty="0">
                <a:solidFill>
                  <a:schemeClr val="tx1"/>
                </a:solidFill>
                <a:latin typeface="BIZ UDPゴシック" panose="020B0400000000000000" pitchFamily="50" charset="-128"/>
                <a:ea typeface="BIZ UDPゴシック" panose="020B0400000000000000" pitchFamily="50" charset="-128"/>
                <a:cs typeface="+mn-cs"/>
              </a:rPr>
              <a:t>　</a:t>
            </a:r>
            <a:r>
              <a:rPr kumimoji="1" lang="en-US" altLang="ja-JP" sz="1200" b="1" baseline="0" dirty="0">
                <a:solidFill>
                  <a:schemeClr val="tx1"/>
                </a:solidFill>
                <a:effectLst/>
                <a:latin typeface="BIZ UDPゴシック" panose="020B0400000000000000" pitchFamily="50" charset="-128"/>
                <a:ea typeface="BIZ UDPゴシック" panose="020B0400000000000000" pitchFamily="50" charset="-128"/>
                <a:cs typeface="+mn-cs"/>
              </a:rPr>
              <a:t>PDF</a:t>
            </a:r>
            <a:r>
              <a:rPr kumimoji="1" lang="ja-JP" altLang="en-US" sz="1200" b="1" baseline="0" dirty="0">
                <a:solidFill>
                  <a:schemeClr val="tx1"/>
                </a:solidFill>
                <a:effectLst/>
                <a:latin typeface="BIZ UDPゴシック" panose="020B0400000000000000" pitchFamily="50" charset="-128"/>
                <a:ea typeface="BIZ UDPゴシック" panose="020B0400000000000000" pitchFamily="50" charset="-128"/>
                <a:cs typeface="+mn-cs"/>
              </a:rPr>
              <a:t>にした際、文字や図が枠内に収まっていることを確認してください。</a:t>
            </a:r>
            <a:endParaRPr kumimoji="1" lang="en-US" altLang="ja-JP" sz="1200" b="1" baseline="0" dirty="0">
              <a:solidFill>
                <a:schemeClr val="tx1"/>
              </a:solidFill>
              <a:effectLst/>
              <a:latin typeface="BIZ UDPゴシック" panose="020B0400000000000000" pitchFamily="50" charset="-128"/>
              <a:ea typeface="BIZ UDPゴシック" panose="020B0400000000000000" pitchFamily="50" charset="-128"/>
              <a:cs typeface="+mn-cs"/>
            </a:endParaRPr>
          </a:p>
          <a:p>
            <a:pPr marL="59347">
              <a:buSzPts val="1100"/>
            </a:pP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 </a:t>
            </a:r>
            <a:r>
              <a:rPr lang="ja-JP" altLang="en-US"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各ページの説明書きをよく読んで記入してください。</a:t>
            </a:r>
            <a:b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b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a:t>
            </a:r>
            <a:r>
              <a:rPr kumimoji="1" lang="ja-JP" altLang="en-US" sz="1200" b="1" dirty="0">
                <a:solidFill>
                  <a:sysClr val="windowText" lastClr="000000"/>
                </a:solidFill>
                <a:latin typeface="BIZ UDPゴシック" panose="020B0400000000000000" pitchFamily="50" charset="-128"/>
                <a:ea typeface="BIZ UDPゴシック" panose="020B0400000000000000" pitchFamily="50" charset="-128"/>
              </a:rPr>
              <a:t> アイデアシートは１５ページ程度にまとめてください。（表紙も含む）</a:t>
            </a:r>
            <a:b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br>
            <a:r>
              <a:rPr lang="en-US" altLang="ja-JP"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a:t>
            </a:r>
            <a:r>
              <a:rPr lang="ja-JP" altLang="en-US" sz="1200" b="1" dirty="0">
                <a:solidFill>
                  <a:schemeClr val="tx1"/>
                </a:solidFill>
                <a:latin typeface="BIZ UDPゴシック" panose="020B0400000000000000" pitchFamily="50" charset="-128"/>
                <a:ea typeface="BIZ UDPゴシック" panose="020B0400000000000000" pitchFamily="50" charset="-128"/>
                <a:cs typeface="MS Gothic"/>
                <a:sym typeface="MS Gothic"/>
              </a:rPr>
              <a:t> 再提出時は変更箇所を赤枠で囲んで明示してください</a:t>
            </a:r>
            <a:r>
              <a:rPr lang="ja-JP" altLang="en-US" sz="1200" b="1" dirty="0">
                <a:solidFill>
                  <a:schemeClr val="tx1"/>
                </a:solidFill>
                <a:latin typeface="MS Gothic"/>
                <a:ea typeface="MS Gothic"/>
                <a:cs typeface="MS Gothic"/>
                <a:sym typeface="MS Gothic"/>
              </a:rPr>
              <a:t>。</a:t>
            </a:r>
            <a:endParaRPr sz="1200" b="1" dirty="0">
              <a:solidFill>
                <a:schemeClr val="tx1"/>
              </a:solidFill>
              <a:latin typeface="MS Gothic"/>
              <a:ea typeface="MS Gothic"/>
              <a:cs typeface="MS Gothic"/>
              <a:sym typeface="MS Gothic"/>
            </a:endParaRPr>
          </a:p>
        </p:txBody>
      </p:sp>
      <p:pic>
        <p:nvPicPr>
          <p:cNvPr id="4" name="図 3">
            <a:extLst>
              <a:ext uri="{FF2B5EF4-FFF2-40B4-BE49-F238E27FC236}">
                <a16:creationId xmlns:a16="http://schemas.microsoft.com/office/drawing/2014/main" id="{00000000-0008-0000-0000-0000020000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1432" y="733918"/>
            <a:ext cx="4275137" cy="1005086"/>
          </a:xfrm>
          <a:prstGeom prst="rect">
            <a:avLst/>
          </a:prstGeom>
          <a:noFill/>
          <a:ln>
            <a:noFill/>
          </a:ln>
        </p:spPr>
      </p:pic>
      <p:sp>
        <p:nvSpPr>
          <p:cNvPr id="5" name="Google Shape;100;p2">
            <a:extLst>
              <a:ext uri="{FF2B5EF4-FFF2-40B4-BE49-F238E27FC236}">
                <a16:creationId xmlns:a16="http://schemas.microsoft.com/office/drawing/2014/main" id="{B833317B-63EB-B078-2AA9-586877FDE329}"/>
              </a:ext>
            </a:extLst>
          </p:cNvPr>
          <p:cNvSpPr txBox="1">
            <a:spLocks/>
          </p:cNvSpPr>
          <p:nvPr/>
        </p:nvSpPr>
        <p:spPr>
          <a:xfrm>
            <a:off x="1451431" y="1853727"/>
            <a:ext cx="3955138" cy="1213044"/>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ja-JP" altLang="en-US" sz="1600" dirty="0">
                <a:latin typeface="BIZ UDPゴシック" panose="020B0400000000000000" pitchFamily="50" charset="-128"/>
                <a:ea typeface="BIZ UDPゴシック" panose="020B0400000000000000" pitchFamily="50" charset="-128"/>
              </a:rPr>
              <a:t>第３７回</a:t>
            </a:r>
            <a:endParaRPr lang="en-US" altLang="ja-JP" sz="1600" dirty="0">
              <a:latin typeface="BIZ UDPゴシック" panose="020B0400000000000000" pitchFamily="50" charset="-128"/>
              <a:ea typeface="BIZ UDPゴシック" panose="020B0400000000000000" pitchFamily="50" charset="-128"/>
            </a:endParaRPr>
          </a:p>
          <a:p>
            <a:pPr algn="l">
              <a:buSzPts val="3600"/>
            </a:pPr>
            <a:r>
              <a:rPr lang="ja-JP" altLang="en-US" sz="1385" dirty="0">
                <a:latin typeface="BIZ UDPゴシック" panose="020B0400000000000000" pitchFamily="50" charset="-128"/>
                <a:ea typeface="BIZ UDPゴシック" panose="020B0400000000000000" pitchFamily="50" charset="-128"/>
              </a:rPr>
              <a:t>　</a:t>
            </a:r>
            <a:r>
              <a:rPr lang="ja-JP" altLang="en-US" sz="2000" dirty="0">
                <a:latin typeface="BIZ UDPゴシック" panose="020B0400000000000000" pitchFamily="50" charset="-128"/>
                <a:ea typeface="BIZ UDPゴシック" panose="020B0400000000000000" pitchFamily="50" charset="-128"/>
              </a:rPr>
              <a:t>アイデア対決・全国高等専門学校</a:t>
            </a:r>
            <a:endParaRPr lang="en-US" altLang="ja-JP" sz="2000" dirty="0">
              <a:latin typeface="BIZ UDPゴシック" panose="020B0400000000000000" pitchFamily="50" charset="-128"/>
              <a:ea typeface="BIZ UDPゴシック" panose="020B0400000000000000" pitchFamily="50" charset="-128"/>
            </a:endParaRPr>
          </a:p>
          <a:p>
            <a:pPr algn="l">
              <a:buSzPts val="3600"/>
            </a:pPr>
            <a:r>
              <a:rPr lang="ja-JP" altLang="en-US" sz="2000" dirty="0">
                <a:latin typeface="BIZ UDPゴシック" panose="020B0400000000000000" pitchFamily="50" charset="-128"/>
                <a:ea typeface="BIZ UDPゴシック" panose="020B0400000000000000" pitchFamily="50" charset="-128"/>
              </a:rPr>
              <a:t>　　　ロボットコンテスト</a:t>
            </a:r>
            <a:r>
              <a:rPr lang="en-US" altLang="ja-JP" sz="2000" dirty="0">
                <a:latin typeface="BIZ UDPゴシック" panose="020B0400000000000000" pitchFamily="50" charset="-128"/>
                <a:ea typeface="BIZ UDPゴシック" panose="020B0400000000000000" pitchFamily="50" charset="-128"/>
              </a:rPr>
              <a:t>2024</a:t>
            </a:r>
          </a:p>
        </p:txBody>
      </p:sp>
      <p:sp>
        <p:nvSpPr>
          <p:cNvPr id="2" name="Google Shape;91;p1">
            <a:extLst>
              <a:ext uri="{FF2B5EF4-FFF2-40B4-BE49-F238E27FC236}">
                <a16:creationId xmlns:a16="http://schemas.microsoft.com/office/drawing/2014/main" id="{5C7A0897-8C63-8144-3746-6E74408300FA}"/>
              </a:ext>
            </a:extLst>
          </p:cNvPr>
          <p:cNvSpPr txBox="1"/>
          <p:nvPr/>
        </p:nvSpPr>
        <p:spPr>
          <a:xfrm>
            <a:off x="649963" y="2944584"/>
            <a:ext cx="5558075" cy="404756"/>
          </a:xfrm>
          <a:prstGeom prst="rect">
            <a:avLst/>
          </a:prstGeom>
          <a:noFill/>
          <a:ln w="38100" cap="flat" cmpd="sng">
            <a:solidFill>
              <a:srgbClr val="2E75B5"/>
            </a:solidFill>
            <a:prstDash val="solid"/>
            <a:round/>
            <a:headEnd type="none" w="sm" len="sm"/>
            <a:tailEnd type="none" w="sm" len="sm"/>
          </a:ln>
        </p:spPr>
        <p:txBody>
          <a:bodyPr spcFirstLastPara="1" wrap="square" lIns="63294" tIns="31638" rIns="63294" bIns="31638" anchor="ctr" anchorCtr="0">
            <a:spAutoFit/>
          </a:bodyPr>
          <a:lstStyle/>
          <a:p>
            <a:pPr algn="ctr">
              <a:buSzPts val="3200"/>
            </a:pPr>
            <a:r>
              <a:rPr lang="ja-JP" altLang="en-US" sz="2215" b="1" dirty="0">
                <a:solidFill>
                  <a:schemeClr val="dk1"/>
                </a:solidFill>
                <a:latin typeface="MS Gothic"/>
                <a:ea typeface="MS Gothic"/>
                <a:cs typeface="MS Gothic"/>
                <a:sym typeface="MS Gothic"/>
              </a:rPr>
              <a:t>アイデアシート</a:t>
            </a:r>
            <a:endParaRPr sz="969" dirty="0"/>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a:t>
            </a:fld>
            <a:endParaRPr lang="ja-JP" alt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263"/>
            <a:ext cx="5701678" cy="482922"/>
          </a:xfrm>
          <a:prstGeom prst="rect">
            <a:avLst/>
          </a:prstGeom>
          <a:noFill/>
          <a:ln>
            <a:noFill/>
          </a:ln>
        </p:spPr>
        <p:txBody>
          <a:bodyPr spcFirstLastPara="1" wrap="square" lIns="63294" tIns="31638" rIns="63294" bIns="31638" anchor="ctr" anchorCtr="0">
            <a:normAutofit/>
          </a:bodyPr>
          <a:lstStyle/>
          <a:p>
            <a:r>
              <a:rPr kumimoji="1" lang="ja-JP" altLang="en-US" sz="1800" dirty="0">
                <a:latin typeface="BIZ UDPゴシック" panose="020B0400000000000000" pitchFamily="50" charset="-128"/>
                <a:ea typeface="BIZ UDPゴシック" panose="020B0400000000000000" pitchFamily="50" charset="-128"/>
              </a:rPr>
              <a:t>（４）ー１　ロボット２のスペック</a:t>
            </a:r>
            <a:endParaRPr kumimoji="1" lang="ja-JP" altLang="en-US" sz="1200" dirty="0">
              <a:highlight>
                <a:srgbClr val="FFFF00"/>
              </a:highlight>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a:xfrm>
            <a:off x="5314950" y="9395848"/>
            <a:ext cx="1543050" cy="527403"/>
          </a:xfrm>
        </p:spPr>
        <p:txBody>
          <a:bodyPr/>
          <a:lstStyle/>
          <a:p>
            <a:fld id="{00000000-1234-1234-1234-123412341234}" type="slidenum">
              <a:rPr lang="en-US" altLang="ja-JP" sz="1400" smtClean="0"/>
              <a:pPr/>
              <a:t>10</a:t>
            </a:fld>
            <a:endParaRPr lang="ja-JP" altLang="en-US" sz="1400" dirty="0"/>
          </a:p>
        </p:txBody>
      </p:sp>
      <p:sp>
        <p:nvSpPr>
          <p:cNvPr id="5" name="Google Shape;107;p3"/>
          <p:cNvSpPr txBox="1">
            <a:spLocks/>
          </p:cNvSpPr>
          <p:nvPr/>
        </p:nvSpPr>
        <p:spPr>
          <a:xfrm>
            <a:off x="154054" y="1405868"/>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①</a:t>
            </a:r>
            <a:r>
              <a:rPr lang="ja-JP" altLang="en-US" sz="1662" dirty="0">
                <a:latin typeface="BIZ UDPゴシック" panose="020B0400000000000000" pitchFamily="50" charset="-128"/>
                <a:ea typeface="BIZ UDPゴシック" panose="020B0400000000000000" pitchFamily="50" charset="-128"/>
              </a:rPr>
              <a:t>構成</a:t>
            </a:r>
          </a:p>
        </p:txBody>
      </p:sp>
      <p:graphicFrame>
        <p:nvGraphicFramePr>
          <p:cNvPr id="6" name="Google Shape;110;p3"/>
          <p:cNvGraphicFramePr/>
          <p:nvPr/>
        </p:nvGraphicFramePr>
        <p:xfrm>
          <a:off x="215696" y="1818534"/>
          <a:ext cx="6407376" cy="724331"/>
        </p:xfrm>
        <a:graphic>
          <a:graphicData uri="http://schemas.openxmlformats.org/drawingml/2006/table">
            <a:tbl>
              <a:tblPr firstRow="1" bandRow="1">
                <a:noFill/>
                <a:tableStyleId>{849DE5FC-D73B-4EBC-8A1B-07B2455009F4}</a:tableStyleId>
              </a:tblPr>
              <a:tblGrid>
                <a:gridCol w="1601844">
                  <a:extLst>
                    <a:ext uri="{9D8B030D-6E8A-4147-A177-3AD203B41FA5}">
                      <a16:colId xmlns:a16="http://schemas.microsoft.com/office/drawing/2014/main" val="20000"/>
                    </a:ext>
                  </a:extLst>
                </a:gridCol>
                <a:gridCol w="1601844">
                  <a:extLst>
                    <a:ext uri="{9D8B030D-6E8A-4147-A177-3AD203B41FA5}">
                      <a16:colId xmlns:a16="http://schemas.microsoft.com/office/drawing/2014/main" val="20001"/>
                    </a:ext>
                  </a:extLst>
                </a:gridCol>
                <a:gridCol w="1601844">
                  <a:extLst>
                    <a:ext uri="{9D8B030D-6E8A-4147-A177-3AD203B41FA5}">
                      <a16:colId xmlns:a16="http://schemas.microsoft.com/office/drawing/2014/main" val="20002"/>
                    </a:ext>
                  </a:extLst>
                </a:gridCol>
                <a:gridCol w="1601844">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縦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横 </a:t>
                      </a:r>
                      <a:endParaRPr sz="1200" b="1" u="none" strike="noStrike" cap="none" dirty="0">
                        <a:solidFill>
                          <a:schemeClr val="lt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高さ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67589">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430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485</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910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Google Shape;118;p4"/>
          <p:cNvGraphicFramePr/>
          <p:nvPr/>
        </p:nvGraphicFramePr>
        <p:xfrm>
          <a:off x="189678" y="6473249"/>
          <a:ext cx="6336205" cy="2741304"/>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265419">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項目</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extLst>
                  <a:ext uri="{0D108BD9-81ED-4DB2-BD59-A6C34878D82A}">
                    <a16:rowId xmlns:a16="http://schemas.microsoft.com/office/drawing/2014/main" val="10000"/>
                  </a:ext>
                </a:extLst>
              </a:tr>
              <a:tr h="290593">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帯域</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hMerge="1">
                  <a:txBody>
                    <a:bodyPr/>
                    <a:lstStyle/>
                    <a:p>
                      <a:endParaRPr lang="ja-JP"/>
                    </a:p>
                  </a:txBody>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Bluetooth2.4GH</a:t>
                      </a:r>
                      <a:r>
                        <a:rPr lang="ja-JP" altLang="en-US" sz="1200" u="none" strike="noStrike" cap="none" dirty="0">
                          <a:latin typeface="BIZ UDPゴシック" panose="020B0400000000000000" pitchFamily="50" charset="-128"/>
                          <a:ea typeface="BIZ UDPゴシック" panose="020B0400000000000000" pitchFamily="50" charset="-128"/>
                        </a:rPr>
                        <a:t>ｚ</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396465">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a:latin typeface="BIZ UDPゴシック" panose="020B0400000000000000" pitchFamily="50" charset="-128"/>
                          <a:ea typeface="BIZ UDPゴシック" panose="020B0400000000000000" pitchFamily="50" charset="-128"/>
                        </a:rPr>
                        <a:t>送信側</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機器名</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PS4</a:t>
                      </a:r>
                      <a:r>
                        <a:rPr lang="ja-JP" altLang="en-US"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2"/>
                  </a:ext>
                </a:extLst>
              </a:tr>
              <a:tr h="404813">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E1EFD8"/>
                    </a:solidFill>
                  </a:tcPr>
                </a:tc>
                <a:extLst>
                  <a:ext uri="{0D108BD9-81ED-4DB2-BD59-A6C34878D82A}">
                    <a16:rowId xmlns:a16="http://schemas.microsoft.com/office/drawing/2014/main" val="10003"/>
                  </a:ext>
                </a:extLst>
              </a:tr>
              <a:tr h="396465">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007-AF0041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4"/>
                  </a:ext>
                </a:extLst>
              </a:tr>
              <a:tr h="404813">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rPr>
                        <a:t>受信側</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ESP32</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BE4D4"/>
                    </a:solidFill>
                  </a:tcPr>
                </a:tc>
                <a:extLst>
                  <a:ext uri="{0D108BD9-81ED-4DB2-BD59-A6C34878D82A}">
                    <a16:rowId xmlns:a16="http://schemas.microsoft.com/office/drawing/2014/main" val="10005"/>
                  </a:ext>
                </a:extLst>
              </a:tr>
              <a:tr h="534218">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900" b="1" u="none" strike="noStrike" cap="none" dirty="0">
                          <a:solidFill>
                            <a:schemeClr val="lt1"/>
                          </a:solidFill>
                          <a:latin typeface="BIZ UDPゴシック" panose="020B0400000000000000" pitchFamily="50" charset="-128"/>
                          <a:ea typeface="BIZ UDPゴシック" panose="020B0400000000000000" pitchFamily="50" charset="-128"/>
                        </a:rPr>
                        <a:t>（記入は任意）</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dirty="0">
                          <a:solidFill>
                            <a:schemeClr val="dk1"/>
                          </a:solidFill>
                          <a:latin typeface="BIZ UDPゴシック" panose="020B0400000000000000" pitchFamily="50" charset="-128"/>
                          <a:ea typeface="BIZ UDPゴシック" panose="020B0400000000000000" pitchFamily="50" charset="-128"/>
                        </a:rPr>
                        <a:t>211-200403</a:t>
                      </a:r>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
        <p:nvSpPr>
          <p:cNvPr id="8" name="正方形/長方形 7">
            <a:extLst>
              <a:ext uri="{FF2B5EF4-FFF2-40B4-BE49-F238E27FC236}">
                <a16:creationId xmlns:a16="http://schemas.microsoft.com/office/drawing/2014/main" id="{35EC682C-BE22-C083-2E54-D3D0B1F2832C}"/>
              </a:ext>
            </a:extLst>
          </p:cNvPr>
          <p:cNvSpPr/>
          <p:nvPr/>
        </p:nvSpPr>
        <p:spPr>
          <a:xfrm>
            <a:off x="327259" y="549956"/>
            <a:ext cx="6286213"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◆ロボット２が複数種類ある場合は、ロボット２－１，２－２として記載してください。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必要であれば、ページを追加してください。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Google Shape;107;p3">
            <a:extLst>
              <a:ext uri="{FF2B5EF4-FFF2-40B4-BE49-F238E27FC236}">
                <a16:creationId xmlns:a16="http://schemas.microsoft.com/office/drawing/2014/main" id="{103161AF-1472-1D5E-7992-54F035CFA574}"/>
              </a:ext>
            </a:extLst>
          </p:cNvPr>
          <p:cNvSpPr txBox="1">
            <a:spLocks/>
          </p:cNvSpPr>
          <p:nvPr/>
        </p:nvSpPr>
        <p:spPr>
          <a:xfrm>
            <a:off x="154054" y="107866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u="sng" dirty="0">
                <a:latin typeface="BIZ UDPゴシック" panose="020B0400000000000000" pitchFamily="50" charset="-128"/>
                <a:ea typeface="BIZ UDPゴシック" panose="020B0400000000000000" pitchFamily="50" charset="-128"/>
              </a:rPr>
              <a:t>ロボット２－</a:t>
            </a:r>
            <a:r>
              <a:rPr lang="en-US" altLang="ja-JP" sz="1662" u="sng" dirty="0">
                <a:latin typeface="BIZ UDPゴシック" panose="020B0400000000000000" pitchFamily="50" charset="-128"/>
                <a:ea typeface="BIZ UDPゴシック" panose="020B0400000000000000" pitchFamily="50" charset="-128"/>
              </a:rPr>
              <a:t>2</a:t>
            </a:r>
            <a:r>
              <a:rPr lang="ja-JP" altLang="en-US" sz="1662" u="sng" dirty="0">
                <a:latin typeface="BIZ UDPゴシック" panose="020B0400000000000000" pitchFamily="50" charset="-128"/>
                <a:ea typeface="BIZ UDPゴシック" panose="020B0400000000000000" pitchFamily="50" charset="-128"/>
              </a:rPr>
              <a:t>（ロボット名：鶴パルト）</a:t>
            </a:r>
          </a:p>
        </p:txBody>
      </p:sp>
      <p:graphicFrame>
        <p:nvGraphicFramePr>
          <p:cNvPr id="11" name="Google Shape;109;p3"/>
          <p:cNvGraphicFramePr/>
          <p:nvPr>
            <p:extLst>
              <p:ext uri="{D42A27DB-BD31-4B8C-83A1-F6EECF244321}">
                <p14:modId xmlns:p14="http://schemas.microsoft.com/office/powerpoint/2010/main" val="330843395"/>
              </p:ext>
            </p:extLst>
          </p:nvPr>
        </p:nvGraphicFramePr>
        <p:xfrm>
          <a:off x="225303" y="2549053"/>
          <a:ext cx="6407394" cy="1957371"/>
        </p:xfrm>
        <a:graphic>
          <a:graphicData uri="http://schemas.openxmlformats.org/drawingml/2006/table">
            <a:tbl>
              <a:tblPr firstCol="1" bandRow="1">
                <a:noFill/>
                <a:tableStyleId>{849DE5FC-D73B-4EBC-8A1B-07B2455009F4}</a:tableStyleId>
              </a:tblPr>
              <a:tblGrid>
                <a:gridCol w="1598988">
                  <a:extLst>
                    <a:ext uri="{9D8B030D-6E8A-4147-A177-3AD203B41FA5}">
                      <a16:colId xmlns:a16="http://schemas.microsoft.com/office/drawing/2014/main" val="20000"/>
                    </a:ext>
                  </a:extLst>
                </a:gridCol>
                <a:gridCol w="4808406">
                  <a:extLst>
                    <a:ext uri="{9D8B030D-6E8A-4147-A177-3AD203B41FA5}">
                      <a16:colId xmlns:a16="http://schemas.microsoft.com/office/drawing/2014/main" val="20001"/>
                    </a:ext>
                  </a:extLst>
                </a:gridCol>
              </a:tblGrid>
              <a:tr h="464991">
                <a:tc>
                  <a:txBody>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1200" b="1" i="0" u="none" strike="noStrike" kern="0" cap="none" spc="0" normalizeH="0" baseline="0" noProof="0" dirty="0">
                          <a:ln>
                            <a:noFill/>
                          </a:ln>
                          <a:solidFill>
                            <a:srgbClr val="FFFFFF"/>
                          </a:solidFill>
                          <a:effectLst/>
                          <a:uLnTx/>
                          <a:uFillTx/>
                          <a:latin typeface="Calibri"/>
                          <a:cs typeface="Calibri"/>
                          <a:sym typeface="Arial"/>
                        </a:rPr>
                        <a:t>重量</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すべてのロボットの合計は</a:t>
                      </a:r>
                      <a:r>
                        <a:rPr kumimoji="0" lang="en-US" altLang="ja-JP" sz="700" b="1" i="0" u="none" strike="noStrike" kern="0" cap="none" spc="0" normalizeH="0" baseline="0" noProof="0" dirty="0">
                          <a:ln>
                            <a:noFill/>
                          </a:ln>
                          <a:solidFill>
                            <a:srgbClr val="FFFFFF"/>
                          </a:solidFill>
                          <a:effectLst/>
                          <a:uLnTx/>
                          <a:uFillTx/>
                          <a:latin typeface="Calibri"/>
                          <a:cs typeface="Calibri"/>
                          <a:sym typeface="Arial"/>
                        </a:rPr>
                        <a:t>3</a:t>
                      </a:r>
                      <a:r>
                        <a:rPr kumimoji="0" lang="en-US" altLang="ja-JP" sz="700" b="1" i="0" u="none" strike="noStrike" kern="0" cap="none" spc="0" normalizeH="0" baseline="0" noProof="0" dirty="0">
                          <a:ln>
                            <a:noFill/>
                          </a:ln>
                          <a:solidFill>
                            <a:srgbClr val="FFFFFF"/>
                          </a:solidFill>
                          <a:effectLst/>
                          <a:uLnTx/>
                          <a:uFillTx/>
                          <a:latin typeface="Calibri"/>
                          <a:ea typeface="Calibri"/>
                          <a:cs typeface="Calibri"/>
                          <a:sym typeface="Arial"/>
                        </a:rPr>
                        <a:t>0kg</a:t>
                      </a: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以下</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6.5</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lumMod val="20000"/>
                        <a:lumOff val="80000"/>
                      </a:schemeClr>
                    </a:solidFill>
                  </a:tcPr>
                </a:tc>
                <a:extLst>
                  <a:ext uri="{0D108BD9-81ED-4DB2-BD59-A6C34878D82A}">
                    <a16:rowId xmlns:a16="http://schemas.microsoft.com/office/drawing/2014/main" val="10000"/>
                  </a:ext>
                </a:extLst>
              </a:tr>
              <a:tr h="529854">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オムニホイール</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3</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輪</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539015">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24V</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バッテリー</a:t>
                      </a:r>
                    </a:p>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5V</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モバイルバッテリー</a:t>
                      </a:r>
                    </a:p>
                  </a:txBody>
                  <a:tcPr marL="63312" marR="63312" marT="31656" marB="31656"/>
                </a:tc>
                <a:extLst>
                  <a:ext uri="{0D108BD9-81ED-4DB2-BD59-A6C34878D82A}">
                    <a16:rowId xmlns:a16="http://schemas.microsoft.com/office/drawing/2014/main" val="10002"/>
                  </a:ext>
                </a:extLst>
              </a:tr>
              <a:tr h="423511">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本構成の</a:t>
                      </a:r>
                      <a:endParaRPr lang="en-US" altLang="ja-JP"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ロボット２の台数</a:t>
                      </a:r>
                      <a:endParaRPr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1  </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台</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extLst>
                  <a:ext uri="{0D108BD9-81ED-4DB2-BD59-A6C34878D82A}">
                    <a16:rowId xmlns:a16="http://schemas.microsoft.com/office/drawing/2014/main" val="10003"/>
                  </a:ext>
                </a:extLst>
              </a:tr>
            </a:tbl>
          </a:graphicData>
        </a:graphic>
      </p:graphicFrame>
      <p:sp>
        <p:nvSpPr>
          <p:cNvPr id="13" name="Google Shape;107;p3">
            <a:extLst>
              <a:ext uri="{FF2B5EF4-FFF2-40B4-BE49-F238E27FC236}">
                <a16:creationId xmlns:a16="http://schemas.microsoft.com/office/drawing/2014/main" id="{681B73FF-A74B-A509-7D4B-0CC35CCAFD23}"/>
              </a:ext>
            </a:extLst>
          </p:cNvPr>
          <p:cNvSpPr txBox="1">
            <a:spLocks/>
          </p:cNvSpPr>
          <p:nvPr/>
        </p:nvSpPr>
        <p:spPr>
          <a:xfrm>
            <a:off x="118429" y="6146043"/>
            <a:ext cx="6407454" cy="331976"/>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②無線</a:t>
            </a:r>
          </a:p>
        </p:txBody>
      </p:sp>
      <p:graphicFrame>
        <p:nvGraphicFramePr>
          <p:cNvPr id="2" name="表 3">
            <a:extLst>
              <a:ext uri="{FF2B5EF4-FFF2-40B4-BE49-F238E27FC236}">
                <a16:creationId xmlns:a16="http://schemas.microsoft.com/office/drawing/2014/main" id="{38B0FBA0-326D-43EF-6038-1FB91BC4ED44}"/>
              </a:ext>
            </a:extLst>
          </p:cNvPr>
          <p:cNvGraphicFramePr>
            <a:graphicFrameLocks noGrp="1"/>
          </p:cNvGraphicFramePr>
          <p:nvPr/>
        </p:nvGraphicFramePr>
        <p:xfrm>
          <a:off x="1007906" y="4865568"/>
          <a:ext cx="4699748" cy="1107602"/>
        </p:xfrm>
        <a:graphic>
          <a:graphicData uri="http://schemas.openxmlformats.org/drawingml/2006/table">
            <a:tbl>
              <a:tblPr bandRow="1">
                <a:tableStyleId>{849DE5FC-D73B-4EBC-8A1B-07B2455009F4}</a:tableStyleId>
              </a:tblPr>
              <a:tblGrid>
                <a:gridCol w="528722">
                  <a:extLst>
                    <a:ext uri="{9D8B030D-6E8A-4147-A177-3AD203B41FA5}">
                      <a16:colId xmlns:a16="http://schemas.microsoft.com/office/drawing/2014/main" val="3078479892"/>
                    </a:ext>
                  </a:extLst>
                </a:gridCol>
                <a:gridCol w="4171026">
                  <a:extLst>
                    <a:ext uri="{9D8B030D-6E8A-4147-A177-3AD203B41FA5}">
                      <a16:colId xmlns:a16="http://schemas.microsoft.com/office/drawing/2014/main" val="2851862048"/>
                    </a:ext>
                  </a:extLst>
                </a:gridCol>
              </a:tblGrid>
              <a:tr h="366404">
                <a:tc>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ボールまたはボックスを回収して持つ機能を有する。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2576263977"/>
                  </a:ext>
                </a:extLst>
              </a:tr>
              <a:tr h="3863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ボールを投げる、蹴るなどして直接エリアＡまで届ける機能を有する。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4248393617"/>
                  </a:ext>
                </a:extLst>
              </a:tr>
              <a:tr h="3548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ボックスを直接エリアＡまで届ける機能を有する。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3636554334"/>
                  </a:ext>
                </a:extLst>
              </a:tr>
            </a:tbl>
          </a:graphicData>
        </a:graphic>
      </p:graphicFrame>
      <p:sp>
        <p:nvSpPr>
          <p:cNvPr id="4" name="テキスト ボックス 3">
            <a:extLst>
              <a:ext uri="{FF2B5EF4-FFF2-40B4-BE49-F238E27FC236}">
                <a16:creationId xmlns:a16="http://schemas.microsoft.com/office/drawing/2014/main" id="{741CCE37-6DD6-0607-CA3A-446C0BA52D99}"/>
              </a:ext>
            </a:extLst>
          </p:cNvPr>
          <p:cNvSpPr txBox="1"/>
          <p:nvPr/>
        </p:nvSpPr>
        <p:spPr>
          <a:xfrm>
            <a:off x="1130300" y="4563574"/>
            <a:ext cx="1981200"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 満たすものに○</a:t>
            </a:r>
          </a:p>
        </p:txBody>
      </p:sp>
      <p:sp>
        <p:nvSpPr>
          <p:cNvPr id="10" name="テキスト ボックス 9">
            <a:extLst>
              <a:ext uri="{FF2B5EF4-FFF2-40B4-BE49-F238E27FC236}">
                <a16:creationId xmlns:a16="http://schemas.microsoft.com/office/drawing/2014/main" id="{888F04F1-D9F3-08ED-C057-6E0959539249}"/>
              </a:ext>
            </a:extLst>
          </p:cNvPr>
          <p:cNvSpPr txBox="1"/>
          <p:nvPr/>
        </p:nvSpPr>
        <p:spPr>
          <a:xfrm>
            <a:off x="5671481" y="301461"/>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
        <p:nvSpPr>
          <p:cNvPr id="12" name="正方形/長方形 11">
            <a:extLst>
              <a:ext uri="{FF2B5EF4-FFF2-40B4-BE49-F238E27FC236}">
                <a16:creationId xmlns:a16="http://schemas.microsoft.com/office/drawing/2014/main" id="{4E82CEF5-AAB8-435D-E308-56A4CB593D5D}"/>
              </a:ext>
            </a:extLst>
          </p:cNvPr>
          <p:cNvSpPr/>
          <p:nvPr/>
        </p:nvSpPr>
        <p:spPr>
          <a:xfrm>
            <a:off x="184605" y="1764992"/>
            <a:ext cx="6649517" cy="128526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747D38A-A1F0-840D-7DD0-4144DFD3B79D}"/>
              </a:ext>
            </a:extLst>
          </p:cNvPr>
          <p:cNvSpPr/>
          <p:nvPr/>
        </p:nvSpPr>
        <p:spPr>
          <a:xfrm>
            <a:off x="1956122" y="6620316"/>
            <a:ext cx="4569761" cy="259423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-2</a:t>
            </a:r>
            <a:r>
              <a:rPr 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79"/>
            <a:ext cx="6649517" cy="108266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ロボットの全体像が分かる立体図（等角図など）を記載すること。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◆わかりやすく説明すること。</a:t>
            </a:r>
            <a:endParaRPr lang="ja-JP" altLang="ja-JP" sz="1600" dirty="0">
              <a:effectLst/>
              <a:latin typeface="ＭＳ 明朝" panose="02020609040205080304" pitchFamily="17" charset="-128"/>
              <a:ea typeface="ＭＳ 明朝" panose="02020609040205080304" pitchFamily="17" charset="-128"/>
            </a:endParaRP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11</a:t>
            </a:fld>
            <a:endParaRPr lang="ja-JP" altLang="en-US" sz="1400" dirty="0"/>
          </a:p>
        </p:txBody>
      </p:sp>
      <p:pic>
        <p:nvPicPr>
          <p:cNvPr id="9" name="図 8">
            <a:extLst>
              <a:ext uri="{FF2B5EF4-FFF2-40B4-BE49-F238E27FC236}">
                <a16:creationId xmlns:a16="http://schemas.microsoft.com/office/drawing/2014/main" id="{CC6A0C55-A68F-AA1E-2644-7BDBBED26F7C}"/>
              </a:ext>
            </a:extLst>
          </p:cNvPr>
          <p:cNvPicPr>
            <a:picLocks noChangeAspect="1"/>
          </p:cNvPicPr>
          <p:nvPr/>
        </p:nvPicPr>
        <p:blipFill>
          <a:blip r:embed="rId3"/>
          <a:stretch>
            <a:fillRect/>
          </a:stretch>
        </p:blipFill>
        <p:spPr>
          <a:xfrm>
            <a:off x="522903" y="2268531"/>
            <a:ext cx="2775864" cy="1987951"/>
          </a:xfrm>
          <a:prstGeom prst="rect">
            <a:avLst/>
          </a:prstGeom>
        </p:spPr>
      </p:pic>
      <p:sp>
        <p:nvSpPr>
          <p:cNvPr id="14" name="テキスト ボックス 13">
            <a:extLst>
              <a:ext uri="{FF2B5EF4-FFF2-40B4-BE49-F238E27FC236}">
                <a16:creationId xmlns:a16="http://schemas.microsoft.com/office/drawing/2014/main" id="{7628F3B1-6AA3-8F03-51DC-1ECD4AF97923}"/>
              </a:ext>
            </a:extLst>
          </p:cNvPr>
          <p:cNvSpPr txBox="1"/>
          <p:nvPr/>
        </p:nvSpPr>
        <p:spPr>
          <a:xfrm>
            <a:off x="1549197" y="4359093"/>
            <a:ext cx="723275" cy="307777"/>
          </a:xfrm>
          <a:prstGeom prst="rect">
            <a:avLst/>
          </a:prstGeom>
          <a:noFill/>
        </p:spPr>
        <p:txBody>
          <a:bodyPr wrap="none" rtlCol="0">
            <a:spAutoFit/>
          </a:bodyPr>
          <a:lstStyle/>
          <a:p>
            <a:r>
              <a:rPr kumimoji="1" lang="ja-JP" altLang="en-US" dirty="0">
                <a:latin typeface="ＭＳ 明朝" panose="02020609040205080304" pitchFamily="17" charset="-128"/>
                <a:ea typeface="ＭＳ 明朝" panose="02020609040205080304" pitchFamily="17" charset="-128"/>
              </a:rPr>
              <a:t>上面図</a:t>
            </a:r>
          </a:p>
        </p:txBody>
      </p:sp>
      <p:pic>
        <p:nvPicPr>
          <p:cNvPr id="16" name="図 15">
            <a:extLst>
              <a:ext uri="{FF2B5EF4-FFF2-40B4-BE49-F238E27FC236}">
                <a16:creationId xmlns:a16="http://schemas.microsoft.com/office/drawing/2014/main" id="{E87F22C9-EE57-FB91-BB21-E2BA9BBE780B}"/>
              </a:ext>
            </a:extLst>
          </p:cNvPr>
          <p:cNvPicPr>
            <a:picLocks noChangeAspect="1"/>
          </p:cNvPicPr>
          <p:nvPr/>
        </p:nvPicPr>
        <p:blipFill>
          <a:blip r:embed="rId4"/>
          <a:stretch>
            <a:fillRect/>
          </a:stretch>
        </p:blipFill>
        <p:spPr>
          <a:xfrm>
            <a:off x="4284192" y="5677444"/>
            <a:ext cx="2061515" cy="3701153"/>
          </a:xfrm>
          <a:prstGeom prst="rect">
            <a:avLst/>
          </a:prstGeom>
        </p:spPr>
      </p:pic>
      <p:pic>
        <p:nvPicPr>
          <p:cNvPr id="18" name="図 17" descr="器具, テーブル, 座る, 椅子 が含まれている画像&#10;&#10;自動的に生成された説明">
            <a:extLst>
              <a:ext uri="{FF2B5EF4-FFF2-40B4-BE49-F238E27FC236}">
                <a16:creationId xmlns:a16="http://schemas.microsoft.com/office/drawing/2014/main" id="{97BFA39A-070E-9798-3BA7-60EA4EAEAB88}"/>
              </a:ext>
            </a:extLst>
          </p:cNvPr>
          <p:cNvPicPr>
            <a:picLocks noChangeAspect="1"/>
          </p:cNvPicPr>
          <p:nvPr/>
        </p:nvPicPr>
        <p:blipFill>
          <a:blip r:embed="rId5"/>
          <a:stretch>
            <a:fillRect/>
          </a:stretch>
        </p:blipFill>
        <p:spPr>
          <a:xfrm>
            <a:off x="522904" y="5794742"/>
            <a:ext cx="2687891" cy="3583855"/>
          </a:xfrm>
          <a:prstGeom prst="rect">
            <a:avLst/>
          </a:prstGeom>
        </p:spPr>
      </p:pic>
      <p:pic>
        <p:nvPicPr>
          <p:cNvPr id="20" name="図 19" descr="ダイアグラム&#10;&#10;自動的に生成された説明">
            <a:extLst>
              <a:ext uri="{FF2B5EF4-FFF2-40B4-BE49-F238E27FC236}">
                <a16:creationId xmlns:a16="http://schemas.microsoft.com/office/drawing/2014/main" id="{1B5EF7FF-3857-530B-1C6A-A419812DB02F}"/>
              </a:ext>
            </a:extLst>
          </p:cNvPr>
          <p:cNvPicPr>
            <a:picLocks noChangeAspect="1"/>
          </p:cNvPicPr>
          <p:nvPr/>
        </p:nvPicPr>
        <p:blipFill>
          <a:blip r:embed="rId6"/>
          <a:stretch>
            <a:fillRect/>
          </a:stretch>
        </p:blipFill>
        <p:spPr>
          <a:xfrm>
            <a:off x="4284192" y="2268530"/>
            <a:ext cx="2061514" cy="2596531"/>
          </a:xfrm>
          <a:prstGeom prst="rect">
            <a:avLst/>
          </a:prstGeom>
        </p:spPr>
      </p:pic>
      <p:sp>
        <p:nvSpPr>
          <p:cNvPr id="21" name="テキスト ボックス 20">
            <a:extLst>
              <a:ext uri="{FF2B5EF4-FFF2-40B4-BE49-F238E27FC236}">
                <a16:creationId xmlns:a16="http://schemas.microsoft.com/office/drawing/2014/main" id="{397AC453-5CCF-9E23-2F9B-0EFE19429136}"/>
              </a:ext>
            </a:extLst>
          </p:cNvPr>
          <p:cNvSpPr txBox="1"/>
          <p:nvPr/>
        </p:nvSpPr>
        <p:spPr>
          <a:xfrm>
            <a:off x="361493" y="1796761"/>
            <a:ext cx="6135013" cy="338554"/>
          </a:xfrm>
          <a:prstGeom prst="rect">
            <a:avLst/>
          </a:prstGeom>
          <a:noFill/>
        </p:spPr>
        <p:txBody>
          <a:bodyPr wrap="none" rtlCol="0">
            <a:spAutoFit/>
          </a:bodyPr>
          <a:lstStyle/>
          <a:p>
            <a:r>
              <a:rPr kumimoji="1" lang="ja-JP" altLang="en-US" sz="1600" dirty="0">
                <a:solidFill>
                  <a:srgbClr val="FFC000"/>
                </a:solidFill>
                <a:latin typeface="ＭＳ 明朝" panose="02020609040205080304" pitchFamily="17" charset="-128"/>
                <a:ea typeface="ＭＳ 明朝" panose="02020609040205080304" pitchFamily="17" charset="-128"/>
              </a:rPr>
              <a:t>黄色</a:t>
            </a:r>
            <a:r>
              <a:rPr kumimoji="1" lang="ja-JP" altLang="en-US" sz="1600" dirty="0">
                <a:latin typeface="ＭＳ 明朝" panose="02020609040205080304" pitchFamily="17" charset="-128"/>
                <a:ea typeface="ＭＳ 明朝" panose="02020609040205080304" pitchFamily="17" charset="-128"/>
              </a:rPr>
              <a:t>マーク</a:t>
            </a:r>
            <a:r>
              <a:rPr kumimoji="1" lang="en-US" altLang="ja-JP" sz="1600" dirty="0">
                <a:latin typeface="ＭＳ 明朝" panose="02020609040205080304" pitchFamily="17" charset="-128"/>
                <a:ea typeface="ＭＳ 明朝" panose="02020609040205080304" pitchFamily="17" charset="-128"/>
              </a:rPr>
              <a:t>:</a:t>
            </a:r>
            <a:r>
              <a:rPr kumimoji="1" lang="ja-JP" altLang="en-US" sz="1600" dirty="0">
                <a:latin typeface="ＭＳ 明朝" panose="02020609040205080304" pitchFamily="17" charset="-128"/>
                <a:ea typeface="ＭＳ 明朝" panose="02020609040205080304" pitchFamily="17" charset="-128"/>
              </a:rPr>
              <a:t>バッテリーケース　　</a:t>
            </a:r>
            <a:r>
              <a:rPr kumimoji="1" lang="ja-JP" altLang="en-US" sz="1600" dirty="0">
                <a:solidFill>
                  <a:srgbClr val="FF0000"/>
                </a:solidFill>
                <a:latin typeface="ＭＳ 明朝" panose="02020609040205080304" pitchFamily="17" charset="-128"/>
                <a:ea typeface="ＭＳ 明朝" panose="02020609040205080304" pitchFamily="17" charset="-128"/>
              </a:rPr>
              <a:t>赤色</a:t>
            </a:r>
            <a:r>
              <a:rPr kumimoji="1" lang="ja-JP" altLang="en-US" sz="1600" dirty="0">
                <a:latin typeface="ＭＳ 明朝" panose="02020609040205080304" pitchFamily="17" charset="-128"/>
                <a:ea typeface="ＭＳ 明朝" panose="02020609040205080304" pitchFamily="17" charset="-128"/>
              </a:rPr>
              <a:t>マーク</a:t>
            </a:r>
            <a:r>
              <a:rPr kumimoji="1" lang="en-US" altLang="ja-JP" sz="1600" dirty="0">
                <a:latin typeface="ＭＳ 明朝" panose="02020609040205080304" pitchFamily="17" charset="-128"/>
                <a:ea typeface="ＭＳ 明朝" panose="02020609040205080304" pitchFamily="17" charset="-128"/>
              </a:rPr>
              <a:t>:</a:t>
            </a:r>
            <a:r>
              <a:rPr kumimoji="1" lang="ja-JP" altLang="en-US" sz="1600" dirty="0">
                <a:latin typeface="ＭＳ 明朝" panose="02020609040205080304" pitchFamily="17" charset="-128"/>
                <a:ea typeface="ＭＳ 明朝" panose="02020609040205080304" pitchFamily="17" charset="-128"/>
              </a:rPr>
              <a:t>非常停止スイッチ</a:t>
            </a:r>
          </a:p>
        </p:txBody>
      </p:sp>
      <p:sp>
        <p:nvSpPr>
          <p:cNvPr id="22" name="テキスト ボックス 21">
            <a:extLst>
              <a:ext uri="{FF2B5EF4-FFF2-40B4-BE49-F238E27FC236}">
                <a16:creationId xmlns:a16="http://schemas.microsoft.com/office/drawing/2014/main" id="{302988C2-987B-89E0-12A6-0FE4ED0077E2}"/>
              </a:ext>
            </a:extLst>
          </p:cNvPr>
          <p:cNvSpPr txBox="1"/>
          <p:nvPr/>
        </p:nvSpPr>
        <p:spPr>
          <a:xfrm>
            <a:off x="4773775" y="4953000"/>
            <a:ext cx="1082348" cy="307777"/>
          </a:xfrm>
          <a:prstGeom prst="rect">
            <a:avLst/>
          </a:prstGeom>
          <a:noFill/>
        </p:spPr>
        <p:txBody>
          <a:bodyPr wrap="none" rtlCol="0">
            <a:spAutoFit/>
          </a:bodyPr>
          <a:lstStyle/>
          <a:p>
            <a:r>
              <a:rPr kumimoji="1" lang="ja-JP" altLang="en-US" dirty="0"/>
              <a:t>アイソメ図</a:t>
            </a:r>
          </a:p>
        </p:txBody>
      </p:sp>
      <p:sp>
        <p:nvSpPr>
          <p:cNvPr id="23" name="テキスト ボックス 22">
            <a:extLst>
              <a:ext uri="{FF2B5EF4-FFF2-40B4-BE49-F238E27FC236}">
                <a16:creationId xmlns:a16="http://schemas.microsoft.com/office/drawing/2014/main" id="{022C1E31-7135-4020-3980-6352B9292D32}"/>
              </a:ext>
            </a:extLst>
          </p:cNvPr>
          <p:cNvSpPr txBox="1"/>
          <p:nvPr/>
        </p:nvSpPr>
        <p:spPr>
          <a:xfrm>
            <a:off x="1505211" y="9488409"/>
            <a:ext cx="723275" cy="307777"/>
          </a:xfrm>
          <a:prstGeom prst="rect">
            <a:avLst/>
          </a:prstGeom>
          <a:noFill/>
        </p:spPr>
        <p:txBody>
          <a:bodyPr wrap="none" rtlCol="0">
            <a:spAutoFit/>
          </a:bodyPr>
          <a:lstStyle/>
          <a:p>
            <a:r>
              <a:rPr kumimoji="1" lang="ja-JP" altLang="en-US" dirty="0"/>
              <a:t>正面図</a:t>
            </a:r>
          </a:p>
        </p:txBody>
      </p:sp>
      <p:sp>
        <p:nvSpPr>
          <p:cNvPr id="24" name="テキスト ボックス 23">
            <a:extLst>
              <a:ext uri="{FF2B5EF4-FFF2-40B4-BE49-F238E27FC236}">
                <a16:creationId xmlns:a16="http://schemas.microsoft.com/office/drawing/2014/main" id="{1F09C115-0B41-D2AC-8A00-FF260D810B46}"/>
              </a:ext>
            </a:extLst>
          </p:cNvPr>
          <p:cNvSpPr txBox="1"/>
          <p:nvPr/>
        </p:nvSpPr>
        <p:spPr>
          <a:xfrm>
            <a:off x="4953311" y="9487487"/>
            <a:ext cx="723275" cy="307777"/>
          </a:xfrm>
          <a:prstGeom prst="rect">
            <a:avLst/>
          </a:prstGeom>
          <a:noFill/>
        </p:spPr>
        <p:txBody>
          <a:bodyPr wrap="none" rtlCol="0">
            <a:spAutoFit/>
          </a:bodyPr>
          <a:lstStyle/>
          <a:p>
            <a:r>
              <a:rPr kumimoji="1" lang="ja-JP" altLang="en-US" dirty="0"/>
              <a:t>右面図</a:t>
            </a:r>
          </a:p>
        </p:txBody>
      </p:sp>
      <p:sp>
        <p:nvSpPr>
          <p:cNvPr id="26" name="楕円 25">
            <a:extLst>
              <a:ext uri="{FF2B5EF4-FFF2-40B4-BE49-F238E27FC236}">
                <a16:creationId xmlns:a16="http://schemas.microsoft.com/office/drawing/2014/main" id="{46FD962A-D67B-2899-6B99-A1C55A9BD8AA}"/>
              </a:ext>
            </a:extLst>
          </p:cNvPr>
          <p:cNvSpPr/>
          <p:nvPr/>
        </p:nvSpPr>
        <p:spPr>
          <a:xfrm>
            <a:off x="2743490" y="3139610"/>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3A724B0-C01C-6EFF-9298-004EF0CC2138}"/>
              </a:ext>
            </a:extLst>
          </p:cNvPr>
          <p:cNvSpPr/>
          <p:nvPr/>
        </p:nvSpPr>
        <p:spPr>
          <a:xfrm>
            <a:off x="4753654" y="5677444"/>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83789020-6548-4D5E-94BE-9776ACEEC59E}"/>
              </a:ext>
            </a:extLst>
          </p:cNvPr>
          <p:cNvSpPr/>
          <p:nvPr/>
        </p:nvSpPr>
        <p:spPr>
          <a:xfrm>
            <a:off x="2305100" y="6211409"/>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A496BC6-CF0F-521D-8E48-D3A541B3BB08}"/>
              </a:ext>
            </a:extLst>
          </p:cNvPr>
          <p:cNvSpPr/>
          <p:nvPr/>
        </p:nvSpPr>
        <p:spPr>
          <a:xfrm>
            <a:off x="5808836" y="2947698"/>
            <a:ext cx="555277" cy="533965"/>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0BD89C6-E254-90B5-0043-A5D0DA298B4D}"/>
              </a:ext>
            </a:extLst>
          </p:cNvPr>
          <p:cNvSpPr/>
          <p:nvPr/>
        </p:nvSpPr>
        <p:spPr>
          <a:xfrm>
            <a:off x="73479" y="1633385"/>
            <a:ext cx="6649517" cy="816187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C676026-5EDA-ECE7-28FC-66CC40A317C7}"/>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99606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311" name="図 310">
            <a:extLst>
              <a:ext uri="{FF2B5EF4-FFF2-40B4-BE49-F238E27FC236}">
                <a16:creationId xmlns:a16="http://schemas.microsoft.com/office/drawing/2014/main" id="{8BFE1AE1-C105-91F7-D030-87F3F8D24F99}"/>
              </a:ext>
            </a:extLst>
          </p:cNvPr>
          <p:cNvPicPr>
            <a:picLocks noChangeAspect="1"/>
          </p:cNvPicPr>
          <p:nvPr/>
        </p:nvPicPr>
        <p:blipFill>
          <a:blip r:embed="rId3"/>
          <a:stretch>
            <a:fillRect/>
          </a:stretch>
        </p:blipFill>
        <p:spPr>
          <a:xfrm>
            <a:off x="-9026" y="808815"/>
            <a:ext cx="3005473" cy="2000140"/>
          </a:xfrm>
          <a:prstGeom prst="rect">
            <a:avLst/>
          </a:prstGeom>
        </p:spPr>
      </p:pic>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（５）－１　ロボットの機構説明（ロボット１）</a:t>
            </a: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12</a:t>
            </a:fld>
            <a:endParaRPr lang="ja-JP" altLang="en-US" sz="1400" dirty="0"/>
          </a:p>
        </p:txBody>
      </p:sp>
      <p:sp>
        <p:nvSpPr>
          <p:cNvPr id="6" name="正方形/長方形 5">
            <a:extLst>
              <a:ext uri="{FF2B5EF4-FFF2-40B4-BE49-F238E27FC236}">
                <a16:creationId xmlns:a16="http://schemas.microsoft.com/office/drawing/2014/main" id="{D97DC6C7-2116-2A6C-30C3-BB796F0C8334}"/>
              </a:ext>
            </a:extLst>
          </p:cNvPr>
          <p:cNvSpPr/>
          <p:nvPr/>
        </p:nvSpPr>
        <p:spPr>
          <a:xfrm>
            <a:off x="73480" y="580881"/>
            <a:ext cx="6649517" cy="651154"/>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◆ロボット１の役割すべてについて明記すること。　　</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◆移動方法、ロボット</a:t>
            </a:r>
            <a:r>
              <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rPr>
              <a:t>2</a:t>
            </a: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をエリア</a:t>
            </a:r>
            <a:r>
              <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rPr>
              <a:t>C</a:t>
            </a: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に届ける方法について明記すること</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 name="矢印: 左カーブ 3">
            <a:extLst>
              <a:ext uri="{FF2B5EF4-FFF2-40B4-BE49-F238E27FC236}">
                <a16:creationId xmlns:a16="http://schemas.microsoft.com/office/drawing/2014/main" id="{EF5A39D8-F9BD-F504-9FDD-F1FCDE1A57CC}"/>
              </a:ext>
            </a:extLst>
          </p:cNvPr>
          <p:cNvSpPr/>
          <p:nvPr/>
        </p:nvSpPr>
        <p:spPr>
          <a:xfrm>
            <a:off x="1341005" y="5178327"/>
            <a:ext cx="213378" cy="354741"/>
          </a:xfrm>
          <a:prstGeom prst="curvedLeftArrow">
            <a:avLst/>
          </a:prstGeom>
          <a:solidFill>
            <a:schemeClr val="accent4"/>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solidFill>
                <a:schemeClr val="tx1"/>
              </a:solidFill>
            </a:endParaRPr>
          </a:p>
        </p:txBody>
      </p:sp>
      <p:grpSp>
        <p:nvGrpSpPr>
          <p:cNvPr id="5" name="グループ化 4">
            <a:extLst>
              <a:ext uri="{FF2B5EF4-FFF2-40B4-BE49-F238E27FC236}">
                <a16:creationId xmlns:a16="http://schemas.microsoft.com/office/drawing/2014/main" id="{2EE8B4C8-DEB3-15FA-70FD-C8B094E68351}"/>
              </a:ext>
            </a:extLst>
          </p:cNvPr>
          <p:cNvGrpSpPr/>
          <p:nvPr/>
        </p:nvGrpSpPr>
        <p:grpSpPr>
          <a:xfrm>
            <a:off x="2155813" y="5319947"/>
            <a:ext cx="667880" cy="1050890"/>
            <a:chOff x="2107499" y="4931633"/>
            <a:chExt cx="667880" cy="1050890"/>
          </a:xfrm>
        </p:grpSpPr>
        <p:sp>
          <p:nvSpPr>
            <p:cNvPr id="308" name="二等辺三角形 307">
              <a:extLst>
                <a:ext uri="{FF2B5EF4-FFF2-40B4-BE49-F238E27FC236}">
                  <a16:creationId xmlns:a16="http://schemas.microsoft.com/office/drawing/2014/main" id="{0CD5DB92-2C5C-D281-B909-AD75E129927A}"/>
                </a:ext>
              </a:extLst>
            </p:cNvPr>
            <p:cNvSpPr/>
            <p:nvPr/>
          </p:nvSpPr>
          <p:spPr>
            <a:xfrm flipH="1">
              <a:off x="2116483" y="4931633"/>
              <a:ext cx="172338" cy="161047"/>
            </a:xfrm>
            <a:prstGeom prst="triangle">
              <a:avLst>
                <a:gd name="adj" fmla="val 0"/>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9" name="四角形 11">
              <a:extLst>
                <a:ext uri="{FF2B5EF4-FFF2-40B4-BE49-F238E27FC236}">
                  <a16:creationId xmlns:a16="http://schemas.microsoft.com/office/drawing/2014/main" id="{92F1B8D8-8C36-72FE-2625-59F1207789EE}"/>
                </a:ext>
              </a:extLst>
            </p:cNvPr>
            <p:cNvSpPr/>
            <p:nvPr/>
          </p:nvSpPr>
          <p:spPr>
            <a:xfrm>
              <a:off x="2107499" y="5092681"/>
              <a:ext cx="667880" cy="889842"/>
            </a:xfrm>
            <a:prstGeom prst="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sp>
        <p:nvSpPr>
          <p:cNvPr id="7" name="四角形 3">
            <a:extLst>
              <a:ext uri="{FF2B5EF4-FFF2-40B4-BE49-F238E27FC236}">
                <a16:creationId xmlns:a16="http://schemas.microsoft.com/office/drawing/2014/main" id="{9A5AA0C4-3638-5EEA-CE45-41F1E3E65FD4}"/>
              </a:ext>
            </a:extLst>
          </p:cNvPr>
          <p:cNvSpPr/>
          <p:nvPr/>
        </p:nvSpPr>
        <p:spPr>
          <a:xfrm>
            <a:off x="460504" y="5581379"/>
            <a:ext cx="2718711"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8" name="四角形 9">
            <a:extLst>
              <a:ext uri="{FF2B5EF4-FFF2-40B4-BE49-F238E27FC236}">
                <a16:creationId xmlns:a16="http://schemas.microsoft.com/office/drawing/2014/main" id="{1F5632CB-6AB6-66CD-7066-20280E23A1E0}"/>
              </a:ext>
            </a:extLst>
          </p:cNvPr>
          <p:cNvSpPr/>
          <p:nvPr/>
        </p:nvSpPr>
        <p:spPr>
          <a:xfrm>
            <a:off x="460505" y="5891647"/>
            <a:ext cx="2718712"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9" name="四角形: 角を丸くする 8">
            <a:extLst>
              <a:ext uri="{FF2B5EF4-FFF2-40B4-BE49-F238E27FC236}">
                <a16:creationId xmlns:a16="http://schemas.microsoft.com/office/drawing/2014/main" id="{E269EF21-F2AC-F65C-85CC-BDD6AEA0B0FC}"/>
              </a:ext>
            </a:extLst>
          </p:cNvPr>
          <p:cNvSpPr/>
          <p:nvPr/>
        </p:nvSpPr>
        <p:spPr>
          <a:xfrm>
            <a:off x="571211" y="5116948"/>
            <a:ext cx="872465" cy="464431"/>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nvGrpSpPr>
          <p:cNvPr id="10" name="グループ化 9">
            <a:extLst>
              <a:ext uri="{FF2B5EF4-FFF2-40B4-BE49-F238E27FC236}">
                <a16:creationId xmlns:a16="http://schemas.microsoft.com/office/drawing/2014/main" id="{5BB6FE57-CE73-F9E7-493D-54B6E62A71D8}"/>
              </a:ext>
            </a:extLst>
          </p:cNvPr>
          <p:cNvGrpSpPr/>
          <p:nvPr/>
        </p:nvGrpSpPr>
        <p:grpSpPr>
          <a:xfrm>
            <a:off x="460504" y="6003537"/>
            <a:ext cx="2680158" cy="105869"/>
            <a:chOff x="412190" y="5615223"/>
            <a:chExt cx="2680158" cy="105869"/>
          </a:xfrm>
        </p:grpSpPr>
        <p:sp>
          <p:nvSpPr>
            <p:cNvPr id="248" name="フローチャート: 組合せ 247">
              <a:extLst>
                <a:ext uri="{FF2B5EF4-FFF2-40B4-BE49-F238E27FC236}">
                  <a16:creationId xmlns:a16="http://schemas.microsoft.com/office/drawing/2014/main" id="{8BAE3ED1-F3F3-AC64-0A58-2BB2D8EEED2E}"/>
                </a:ext>
              </a:extLst>
            </p:cNvPr>
            <p:cNvSpPr/>
            <p:nvPr/>
          </p:nvSpPr>
          <p:spPr>
            <a:xfrm>
              <a:off x="41219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9" name="フローチャート: 組合せ 248">
              <a:extLst>
                <a:ext uri="{FF2B5EF4-FFF2-40B4-BE49-F238E27FC236}">
                  <a16:creationId xmlns:a16="http://schemas.microsoft.com/office/drawing/2014/main" id="{1CE067BE-8C9F-7319-9769-F8BE8884A589}"/>
                </a:ext>
              </a:extLst>
            </p:cNvPr>
            <p:cNvSpPr/>
            <p:nvPr/>
          </p:nvSpPr>
          <p:spPr>
            <a:xfrm>
              <a:off x="45791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0" name="フローチャート: 組合せ 249">
              <a:extLst>
                <a:ext uri="{FF2B5EF4-FFF2-40B4-BE49-F238E27FC236}">
                  <a16:creationId xmlns:a16="http://schemas.microsoft.com/office/drawing/2014/main" id="{DAD264E8-388E-55FE-0F5F-261D96BA3521}"/>
                </a:ext>
              </a:extLst>
            </p:cNvPr>
            <p:cNvSpPr/>
            <p:nvPr/>
          </p:nvSpPr>
          <p:spPr>
            <a:xfrm>
              <a:off x="50363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1" name="フローチャート: 組合せ 250">
              <a:extLst>
                <a:ext uri="{FF2B5EF4-FFF2-40B4-BE49-F238E27FC236}">
                  <a16:creationId xmlns:a16="http://schemas.microsoft.com/office/drawing/2014/main" id="{46B5F8B5-B96F-EE81-709C-6BC02886991E}"/>
                </a:ext>
              </a:extLst>
            </p:cNvPr>
            <p:cNvSpPr/>
            <p:nvPr/>
          </p:nvSpPr>
          <p:spPr>
            <a:xfrm>
              <a:off x="54906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2" name="フローチャート: 組合せ 251">
              <a:extLst>
                <a:ext uri="{FF2B5EF4-FFF2-40B4-BE49-F238E27FC236}">
                  <a16:creationId xmlns:a16="http://schemas.microsoft.com/office/drawing/2014/main" id="{3D7C7A0A-5BCE-1BAD-648F-5B69BC1D4DB1}"/>
                </a:ext>
              </a:extLst>
            </p:cNvPr>
            <p:cNvSpPr/>
            <p:nvPr/>
          </p:nvSpPr>
          <p:spPr>
            <a:xfrm>
              <a:off x="58995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3" name="フローチャート: 組合せ 252">
              <a:extLst>
                <a:ext uri="{FF2B5EF4-FFF2-40B4-BE49-F238E27FC236}">
                  <a16:creationId xmlns:a16="http://schemas.microsoft.com/office/drawing/2014/main" id="{714FD2DC-FE62-33DF-E511-6F3176B3969F}"/>
                </a:ext>
              </a:extLst>
            </p:cNvPr>
            <p:cNvSpPr/>
            <p:nvPr/>
          </p:nvSpPr>
          <p:spPr>
            <a:xfrm>
              <a:off x="63567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4" name="フローチャート: 組合せ 253">
              <a:extLst>
                <a:ext uri="{FF2B5EF4-FFF2-40B4-BE49-F238E27FC236}">
                  <a16:creationId xmlns:a16="http://schemas.microsoft.com/office/drawing/2014/main" id="{F8CE6DDE-22C9-07D5-9DB1-1B128250139C}"/>
                </a:ext>
              </a:extLst>
            </p:cNvPr>
            <p:cNvSpPr/>
            <p:nvPr/>
          </p:nvSpPr>
          <p:spPr>
            <a:xfrm>
              <a:off x="67596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5" name="フローチャート: 組合せ 254">
              <a:extLst>
                <a:ext uri="{FF2B5EF4-FFF2-40B4-BE49-F238E27FC236}">
                  <a16:creationId xmlns:a16="http://schemas.microsoft.com/office/drawing/2014/main" id="{0175603B-FFDF-E210-3B91-DC661C842F29}"/>
                </a:ext>
              </a:extLst>
            </p:cNvPr>
            <p:cNvSpPr/>
            <p:nvPr/>
          </p:nvSpPr>
          <p:spPr>
            <a:xfrm>
              <a:off x="72168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6" name="フローチャート: 組合せ 255">
              <a:extLst>
                <a:ext uri="{FF2B5EF4-FFF2-40B4-BE49-F238E27FC236}">
                  <a16:creationId xmlns:a16="http://schemas.microsoft.com/office/drawing/2014/main" id="{42B09563-D692-2735-1F9C-5FB10A923426}"/>
                </a:ext>
              </a:extLst>
            </p:cNvPr>
            <p:cNvSpPr/>
            <p:nvPr/>
          </p:nvSpPr>
          <p:spPr>
            <a:xfrm>
              <a:off x="76740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7" name="フローチャート: 組合せ 256">
              <a:extLst>
                <a:ext uri="{FF2B5EF4-FFF2-40B4-BE49-F238E27FC236}">
                  <a16:creationId xmlns:a16="http://schemas.microsoft.com/office/drawing/2014/main" id="{C09BE20C-4DBC-F1AC-BD5D-BF5A72E8900A}"/>
                </a:ext>
              </a:extLst>
            </p:cNvPr>
            <p:cNvSpPr/>
            <p:nvPr/>
          </p:nvSpPr>
          <p:spPr>
            <a:xfrm>
              <a:off x="812847"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8" name="フローチャート: 組合せ 257">
              <a:extLst>
                <a:ext uri="{FF2B5EF4-FFF2-40B4-BE49-F238E27FC236}">
                  <a16:creationId xmlns:a16="http://schemas.microsoft.com/office/drawing/2014/main" id="{7290B223-2A5C-3946-580D-0146ADD7073C}"/>
                </a:ext>
              </a:extLst>
            </p:cNvPr>
            <p:cNvSpPr/>
            <p:nvPr/>
          </p:nvSpPr>
          <p:spPr>
            <a:xfrm>
              <a:off x="85372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59" name="フローチャート: 組合せ 258">
              <a:extLst>
                <a:ext uri="{FF2B5EF4-FFF2-40B4-BE49-F238E27FC236}">
                  <a16:creationId xmlns:a16="http://schemas.microsoft.com/office/drawing/2014/main" id="{87DCC30B-D432-C505-1D7B-18D4849FC8FE}"/>
                </a:ext>
              </a:extLst>
            </p:cNvPr>
            <p:cNvSpPr/>
            <p:nvPr/>
          </p:nvSpPr>
          <p:spPr>
            <a:xfrm>
              <a:off x="89944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0" name="フローチャート: 組合せ 259">
              <a:extLst>
                <a:ext uri="{FF2B5EF4-FFF2-40B4-BE49-F238E27FC236}">
                  <a16:creationId xmlns:a16="http://schemas.microsoft.com/office/drawing/2014/main" id="{D4FA2235-5009-757E-3C02-6A22958DD4E7}"/>
                </a:ext>
              </a:extLst>
            </p:cNvPr>
            <p:cNvSpPr/>
            <p:nvPr/>
          </p:nvSpPr>
          <p:spPr>
            <a:xfrm>
              <a:off x="95235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1" name="フローチャート: 組合せ 260">
              <a:extLst>
                <a:ext uri="{FF2B5EF4-FFF2-40B4-BE49-F238E27FC236}">
                  <a16:creationId xmlns:a16="http://schemas.microsoft.com/office/drawing/2014/main" id="{392C057E-06D1-DAFF-7F11-06E8095362DA}"/>
                </a:ext>
              </a:extLst>
            </p:cNvPr>
            <p:cNvSpPr/>
            <p:nvPr/>
          </p:nvSpPr>
          <p:spPr>
            <a:xfrm>
              <a:off x="99807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2" name="フローチャート: 組合せ 261">
              <a:extLst>
                <a:ext uri="{FF2B5EF4-FFF2-40B4-BE49-F238E27FC236}">
                  <a16:creationId xmlns:a16="http://schemas.microsoft.com/office/drawing/2014/main" id="{7271D3D3-03DF-65A3-EF8E-6E57B2944E66}"/>
                </a:ext>
              </a:extLst>
            </p:cNvPr>
            <p:cNvSpPr/>
            <p:nvPr/>
          </p:nvSpPr>
          <p:spPr>
            <a:xfrm>
              <a:off x="104379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3" name="フローチャート: 組合せ 262">
              <a:extLst>
                <a:ext uri="{FF2B5EF4-FFF2-40B4-BE49-F238E27FC236}">
                  <a16:creationId xmlns:a16="http://schemas.microsoft.com/office/drawing/2014/main" id="{852C1A36-46DC-93D5-0A43-A46A8730D339}"/>
                </a:ext>
              </a:extLst>
            </p:cNvPr>
            <p:cNvSpPr/>
            <p:nvPr/>
          </p:nvSpPr>
          <p:spPr>
            <a:xfrm>
              <a:off x="108923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4" name="フローチャート: 組合せ 263">
              <a:extLst>
                <a:ext uri="{FF2B5EF4-FFF2-40B4-BE49-F238E27FC236}">
                  <a16:creationId xmlns:a16="http://schemas.microsoft.com/office/drawing/2014/main" id="{1EFBDB97-2130-3FBF-D31C-8C5117061396}"/>
                </a:ext>
              </a:extLst>
            </p:cNvPr>
            <p:cNvSpPr/>
            <p:nvPr/>
          </p:nvSpPr>
          <p:spPr>
            <a:xfrm>
              <a:off x="113011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5" name="フローチャート: 組合せ 264">
              <a:extLst>
                <a:ext uri="{FF2B5EF4-FFF2-40B4-BE49-F238E27FC236}">
                  <a16:creationId xmlns:a16="http://schemas.microsoft.com/office/drawing/2014/main" id="{2EF9813D-2DF4-C23F-5E0F-B5D657A62260}"/>
                </a:ext>
              </a:extLst>
            </p:cNvPr>
            <p:cNvSpPr/>
            <p:nvPr/>
          </p:nvSpPr>
          <p:spPr>
            <a:xfrm>
              <a:off x="117583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6" name="フローチャート: 組合せ 265">
              <a:extLst>
                <a:ext uri="{FF2B5EF4-FFF2-40B4-BE49-F238E27FC236}">
                  <a16:creationId xmlns:a16="http://schemas.microsoft.com/office/drawing/2014/main" id="{1E50EC6D-2AE8-4398-CD5C-67D2B9212279}"/>
                </a:ext>
              </a:extLst>
            </p:cNvPr>
            <p:cNvSpPr/>
            <p:nvPr/>
          </p:nvSpPr>
          <p:spPr>
            <a:xfrm>
              <a:off x="121613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7" name="フローチャート: 組合せ 266">
              <a:extLst>
                <a:ext uri="{FF2B5EF4-FFF2-40B4-BE49-F238E27FC236}">
                  <a16:creationId xmlns:a16="http://schemas.microsoft.com/office/drawing/2014/main" id="{64A94AE1-C643-23DB-6104-C310F4511968}"/>
                </a:ext>
              </a:extLst>
            </p:cNvPr>
            <p:cNvSpPr/>
            <p:nvPr/>
          </p:nvSpPr>
          <p:spPr>
            <a:xfrm>
              <a:off x="126185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8" name="フローチャート: 組合せ 267">
              <a:extLst>
                <a:ext uri="{FF2B5EF4-FFF2-40B4-BE49-F238E27FC236}">
                  <a16:creationId xmlns:a16="http://schemas.microsoft.com/office/drawing/2014/main" id="{A4AE661B-20AE-68A0-1028-4DFD23B53027}"/>
                </a:ext>
              </a:extLst>
            </p:cNvPr>
            <p:cNvSpPr/>
            <p:nvPr/>
          </p:nvSpPr>
          <p:spPr>
            <a:xfrm>
              <a:off x="130757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69" name="フローチャート: 組合せ 268">
              <a:extLst>
                <a:ext uri="{FF2B5EF4-FFF2-40B4-BE49-F238E27FC236}">
                  <a16:creationId xmlns:a16="http://schemas.microsoft.com/office/drawing/2014/main" id="{E2B7D365-2BB3-0B5B-C294-F59C42184BA2}"/>
                </a:ext>
              </a:extLst>
            </p:cNvPr>
            <p:cNvSpPr/>
            <p:nvPr/>
          </p:nvSpPr>
          <p:spPr>
            <a:xfrm>
              <a:off x="1353013"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0" name="フローチャート: 組合せ 269">
              <a:extLst>
                <a:ext uri="{FF2B5EF4-FFF2-40B4-BE49-F238E27FC236}">
                  <a16:creationId xmlns:a16="http://schemas.microsoft.com/office/drawing/2014/main" id="{AD79DB79-12CD-3DF9-96C2-E65B1AB6263A}"/>
                </a:ext>
              </a:extLst>
            </p:cNvPr>
            <p:cNvSpPr/>
            <p:nvPr/>
          </p:nvSpPr>
          <p:spPr>
            <a:xfrm>
              <a:off x="139389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1" name="フローチャート: 組合せ 270">
              <a:extLst>
                <a:ext uri="{FF2B5EF4-FFF2-40B4-BE49-F238E27FC236}">
                  <a16:creationId xmlns:a16="http://schemas.microsoft.com/office/drawing/2014/main" id="{0E092E9B-ECED-FCE4-0C13-0E9C0C54BC92}"/>
                </a:ext>
              </a:extLst>
            </p:cNvPr>
            <p:cNvSpPr/>
            <p:nvPr/>
          </p:nvSpPr>
          <p:spPr>
            <a:xfrm>
              <a:off x="143961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2" name="フローチャート: 組合せ 271">
              <a:extLst>
                <a:ext uri="{FF2B5EF4-FFF2-40B4-BE49-F238E27FC236}">
                  <a16:creationId xmlns:a16="http://schemas.microsoft.com/office/drawing/2014/main" id="{B23F53EB-B715-F086-7ACD-FBA2C91AB450}"/>
                </a:ext>
              </a:extLst>
            </p:cNvPr>
            <p:cNvSpPr/>
            <p:nvPr/>
          </p:nvSpPr>
          <p:spPr>
            <a:xfrm>
              <a:off x="148706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3" name="フローチャート: 組合せ 272">
              <a:extLst>
                <a:ext uri="{FF2B5EF4-FFF2-40B4-BE49-F238E27FC236}">
                  <a16:creationId xmlns:a16="http://schemas.microsoft.com/office/drawing/2014/main" id="{0E87755E-B7E7-7F0D-9402-6DAF834E8871}"/>
                </a:ext>
              </a:extLst>
            </p:cNvPr>
            <p:cNvSpPr/>
            <p:nvPr/>
          </p:nvSpPr>
          <p:spPr>
            <a:xfrm>
              <a:off x="153278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4" name="フローチャート: 組合せ 273">
              <a:extLst>
                <a:ext uri="{FF2B5EF4-FFF2-40B4-BE49-F238E27FC236}">
                  <a16:creationId xmlns:a16="http://schemas.microsoft.com/office/drawing/2014/main" id="{CF9A6FFC-EEF2-13CE-2629-93933E2322F8}"/>
                </a:ext>
              </a:extLst>
            </p:cNvPr>
            <p:cNvSpPr/>
            <p:nvPr/>
          </p:nvSpPr>
          <p:spPr>
            <a:xfrm>
              <a:off x="157850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5" name="フローチャート: 組合せ 274">
              <a:extLst>
                <a:ext uri="{FF2B5EF4-FFF2-40B4-BE49-F238E27FC236}">
                  <a16:creationId xmlns:a16="http://schemas.microsoft.com/office/drawing/2014/main" id="{0AB98E66-53CB-C8F2-80E7-AF48387FA075}"/>
                </a:ext>
              </a:extLst>
            </p:cNvPr>
            <p:cNvSpPr/>
            <p:nvPr/>
          </p:nvSpPr>
          <p:spPr>
            <a:xfrm>
              <a:off x="162394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6" name="フローチャート: 組合せ 275">
              <a:extLst>
                <a:ext uri="{FF2B5EF4-FFF2-40B4-BE49-F238E27FC236}">
                  <a16:creationId xmlns:a16="http://schemas.microsoft.com/office/drawing/2014/main" id="{D3F47EDC-48C2-D481-4AC7-FB8C82CDC49C}"/>
                </a:ext>
              </a:extLst>
            </p:cNvPr>
            <p:cNvSpPr/>
            <p:nvPr/>
          </p:nvSpPr>
          <p:spPr>
            <a:xfrm>
              <a:off x="166482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7" name="フローチャート: 組合せ 276">
              <a:extLst>
                <a:ext uri="{FF2B5EF4-FFF2-40B4-BE49-F238E27FC236}">
                  <a16:creationId xmlns:a16="http://schemas.microsoft.com/office/drawing/2014/main" id="{D19A37E1-BEE6-73A2-79D5-4A358E824249}"/>
                </a:ext>
              </a:extLst>
            </p:cNvPr>
            <p:cNvSpPr/>
            <p:nvPr/>
          </p:nvSpPr>
          <p:spPr>
            <a:xfrm>
              <a:off x="171054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8" name="フローチャート: 組合せ 277">
              <a:extLst>
                <a:ext uri="{FF2B5EF4-FFF2-40B4-BE49-F238E27FC236}">
                  <a16:creationId xmlns:a16="http://schemas.microsoft.com/office/drawing/2014/main" id="{DC967E6A-213E-7392-2655-F4F7A09B610F}"/>
                </a:ext>
              </a:extLst>
            </p:cNvPr>
            <p:cNvSpPr/>
            <p:nvPr/>
          </p:nvSpPr>
          <p:spPr>
            <a:xfrm>
              <a:off x="175084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79" name="フローチャート: 組合せ 278">
              <a:extLst>
                <a:ext uri="{FF2B5EF4-FFF2-40B4-BE49-F238E27FC236}">
                  <a16:creationId xmlns:a16="http://schemas.microsoft.com/office/drawing/2014/main" id="{F7D6A8C9-202D-DC0E-3F7E-A8A931247447}"/>
                </a:ext>
              </a:extLst>
            </p:cNvPr>
            <p:cNvSpPr/>
            <p:nvPr/>
          </p:nvSpPr>
          <p:spPr>
            <a:xfrm>
              <a:off x="179656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0" name="フローチャート: 組合せ 279">
              <a:extLst>
                <a:ext uri="{FF2B5EF4-FFF2-40B4-BE49-F238E27FC236}">
                  <a16:creationId xmlns:a16="http://schemas.microsoft.com/office/drawing/2014/main" id="{6CDC9EEA-6F6A-9D58-DD6A-CE8C529D8F58}"/>
                </a:ext>
              </a:extLst>
            </p:cNvPr>
            <p:cNvSpPr/>
            <p:nvPr/>
          </p:nvSpPr>
          <p:spPr>
            <a:xfrm>
              <a:off x="184228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1" name="フローチャート: 組合せ 280">
              <a:extLst>
                <a:ext uri="{FF2B5EF4-FFF2-40B4-BE49-F238E27FC236}">
                  <a16:creationId xmlns:a16="http://schemas.microsoft.com/office/drawing/2014/main" id="{0437B4D2-F733-D520-AB58-B9B2F7DD87E3}"/>
                </a:ext>
              </a:extLst>
            </p:cNvPr>
            <p:cNvSpPr/>
            <p:nvPr/>
          </p:nvSpPr>
          <p:spPr>
            <a:xfrm>
              <a:off x="1887721"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2" name="フローチャート: 組合せ 281">
              <a:extLst>
                <a:ext uri="{FF2B5EF4-FFF2-40B4-BE49-F238E27FC236}">
                  <a16:creationId xmlns:a16="http://schemas.microsoft.com/office/drawing/2014/main" id="{051AE9B3-92A1-3FC4-D231-49DA26F3AB43}"/>
                </a:ext>
              </a:extLst>
            </p:cNvPr>
            <p:cNvSpPr/>
            <p:nvPr/>
          </p:nvSpPr>
          <p:spPr>
            <a:xfrm>
              <a:off x="192860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3" name="フローチャート: 組合せ 282">
              <a:extLst>
                <a:ext uri="{FF2B5EF4-FFF2-40B4-BE49-F238E27FC236}">
                  <a16:creationId xmlns:a16="http://schemas.microsoft.com/office/drawing/2014/main" id="{62AAC097-4B15-C292-3BD1-6F3C805FCDF1}"/>
                </a:ext>
              </a:extLst>
            </p:cNvPr>
            <p:cNvSpPr/>
            <p:nvPr/>
          </p:nvSpPr>
          <p:spPr>
            <a:xfrm>
              <a:off x="197432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4" name="フローチャート: 組合せ 283">
              <a:extLst>
                <a:ext uri="{FF2B5EF4-FFF2-40B4-BE49-F238E27FC236}">
                  <a16:creationId xmlns:a16="http://schemas.microsoft.com/office/drawing/2014/main" id="{77BC7D6D-B170-264B-0241-46FE5682B92B}"/>
                </a:ext>
              </a:extLst>
            </p:cNvPr>
            <p:cNvSpPr/>
            <p:nvPr/>
          </p:nvSpPr>
          <p:spPr>
            <a:xfrm>
              <a:off x="202504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5" name="フローチャート: 組合せ 284">
              <a:extLst>
                <a:ext uri="{FF2B5EF4-FFF2-40B4-BE49-F238E27FC236}">
                  <a16:creationId xmlns:a16="http://schemas.microsoft.com/office/drawing/2014/main" id="{CDD83D30-C1B2-7987-9B16-589D7C9169B9}"/>
                </a:ext>
              </a:extLst>
            </p:cNvPr>
            <p:cNvSpPr/>
            <p:nvPr/>
          </p:nvSpPr>
          <p:spPr>
            <a:xfrm>
              <a:off x="207076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6" name="フローチャート: 組合せ 285">
              <a:extLst>
                <a:ext uri="{FF2B5EF4-FFF2-40B4-BE49-F238E27FC236}">
                  <a16:creationId xmlns:a16="http://schemas.microsoft.com/office/drawing/2014/main" id="{854CBED2-A5EF-684D-995F-9EB2F6F9E5B1}"/>
                </a:ext>
              </a:extLst>
            </p:cNvPr>
            <p:cNvSpPr/>
            <p:nvPr/>
          </p:nvSpPr>
          <p:spPr>
            <a:xfrm>
              <a:off x="211648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7" name="フローチャート: 組合せ 286">
              <a:extLst>
                <a:ext uri="{FF2B5EF4-FFF2-40B4-BE49-F238E27FC236}">
                  <a16:creationId xmlns:a16="http://schemas.microsoft.com/office/drawing/2014/main" id="{40E2469A-C6FD-6CB9-6585-69261048E754}"/>
                </a:ext>
              </a:extLst>
            </p:cNvPr>
            <p:cNvSpPr/>
            <p:nvPr/>
          </p:nvSpPr>
          <p:spPr>
            <a:xfrm>
              <a:off x="216192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8" name="フローチャート: 組合せ 287">
              <a:extLst>
                <a:ext uri="{FF2B5EF4-FFF2-40B4-BE49-F238E27FC236}">
                  <a16:creationId xmlns:a16="http://schemas.microsoft.com/office/drawing/2014/main" id="{2ADA7909-B26D-2561-B5D4-EA3185514E51}"/>
                </a:ext>
              </a:extLst>
            </p:cNvPr>
            <p:cNvSpPr/>
            <p:nvPr/>
          </p:nvSpPr>
          <p:spPr>
            <a:xfrm>
              <a:off x="220280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89" name="フローチャート: 組合せ 288">
              <a:extLst>
                <a:ext uri="{FF2B5EF4-FFF2-40B4-BE49-F238E27FC236}">
                  <a16:creationId xmlns:a16="http://schemas.microsoft.com/office/drawing/2014/main" id="{A9398E8C-D70D-73A7-C7B6-97E8E15896D8}"/>
                </a:ext>
              </a:extLst>
            </p:cNvPr>
            <p:cNvSpPr/>
            <p:nvPr/>
          </p:nvSpPr>
          <p:spPr>
            <a:xfrm>
              <a:off x="224852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0" name="フローチャート: 組合せ 289">
              <a:extLst>
                <a:ext uri="{FF2B5EF4-FFF2-40B4-BE49-F238E27FC236}">
                  <a16:creationId xmlns:a16="http://schemas.microsoft.com/office/drawing/2014/main" id="{8A57BD94-9F3F-B887-C6C8-371C5B078C0B}"/>
                </a:ext>
              </a:extLst>
            </p:cNvPr>
            <p:cNvSpPr/>
            <p:nvPr/>
          </p:nvSpPr>
          <p:spPr>
            <a:xfrm>
              <a:off x="228882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1" name="フローチャート: 組合せ 290">
              <a:extLst>
                <a:ext uri="{FF2B5EF4-FFF2-40B4-BE49-F238E27FC236}">
                  <a16:creationId xmlns:a16="http://schemas.microsoft.com/office/drawing/2014/main" id="{06B10DBE-E9E6-4E40-9C94-B3AC1567463E}"/>
                </a:ext>
              </a:extLst>
            </p:cNvPr>
            <p:cNvSpPr/>
            <p:nvPr/>
          </p:nvSpPr>
          <p:spPr>
            <a:xfrm>
              <a:off x="233454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2" name="フローチャート: 組合せ 291">
              <a:extLst>
                <a:ext uri="{FF2B5EF4-FFF2-40B4-BE49-F238E27FC236}">
                  <a16:creationId xmlns:a16="http://schemas.microsoft.com/office/drawing/2014/main" id="{9811C7BA-B11B-D32E-7E12-38A9CDB6209E}"/>
                </a:ext>
              </a:extLst>
            </p:cNvPr>
            <p:cNvSpPr/>
            <p:nvPr/>
          </p:nvSpPr>
          <p:spPr>
            <a:xfrm>
              <a:off x="238026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3" name="フローチャート: 組合せ 292">
              <a:extLst>
                <a:ext uri="{FF2B5EF4-FFF2-40B4-BE49-F238E27FC236}">
                  <a16:creationId xmlns:a16="http://schemas.microsoft.com/office/drawing/2014/main" id="{6C777F3B-AAB8-889D-44B0-DA3660DD7A9E}"/>
                </a:ext>
              </a:extLst>
            </p:cNvPr>
            <p:cNvSpPr/>
            <p:nvPr/>
          </p:nvSpPr>
          <p:spPr>
            <a:xfrm>
              <a:off x="242570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4" name="フローチャート: 組合せ 293">
              <a:extLst>
                <a:ext uri="{FF2B5EF4-FFF2-40B4-BE49-F238E27FC236}">
                  <a16:creationId xmlns:a16="http://schemas.microsoft.com/office/drawing/2014/main" id="{01EADC40-80DC-2532-E651-C63626D9FA06}"/>
                </a:ext>
              </a:extLst>
            </p:cNvPr>
            <p:cNvSpPr/>
            <p:nvPr/>
          </p:nvSpPr>
          <p:spPr>
            <a:xfrm>
              <a:off x="246658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5" name="フローチャート: 組合せ 294">
              <a:extLst>
                <a:ext uri="{FF2B5EF4-FFF2-40B4-BE49-F238E27FC236}">
                  <a16:creationId xmlns:a16="http://schemas.microsoft.com/office/drawing/2014/main" id="{381C227E-1155-2C0A-7BF9-C654F7545C00}"/>
                </a:ext>
              </a:extLst>
            </p:cNvPr>
            <p:cNvSpPr/>
            <p:nvPr/>
          </p:nvSpPr>
          <p:spPr>
            <a:xfrm>
              <a:off x="251230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6" name="フローチャート: 組合せ 295">
              <a:extLst>
                <a:ext uri="{FF2B5EF4-FFF2-40B4-BE49-F238E27FC236}">
                  <a16:creationId xmlns:a16="http://schemas.microsoft.com/office/drawing/2014/main" id="{D582F1A1-C89D-BFF8-B12C-71244248CE89}"/>
                </a:ext>
              </a:extLst>
            </p:cNvPr>
            <p:cNvSpPr/>
            <p:nvPr/>
          </p:nvSpPr>
          <p:spPr>
            <a:xfrm>
              <a:off x="255936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7" name="フローチャート: 組合せ 296">
              <a:extLst>
                <a:ext uri="{FF2B5EF4-FFF2-40B4-BE49-F238E27FC236}">
                  <a16:creationId xmlns:a16="http://schemas.microsoft.com/office/drawing/2014/main" id="{DF90B6A1-621A-3F99-C3B9-2F76042CD91D}"/>
                </a:ext>
              </a:extLst>
            </p:cNvPr>
            <p:cNvSpPr/>
            <p:nvPr/>
          </p:nvSpPr>
          <p:spPr>
            <a:xfrm>
              <a:off x="260508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8" name="フローチャート: 組合せ 297">
              <a:extLst>
                <a:ext uri="{FF2B5EF4-FFF2-40B4-BE49-F238E27FC236}">
                  <a16:creationId xmlns:a16="http://schemas.microsoft.com/office/drawing/2014/main" id="{756791EC-64F3-F860-F46A-3AF07E291F47}"/>
                </a:ext>
              </a:extLst>
            </p:cNvPr>
            <p:cNvSpPr/>
            <p:nvPr/>
          </p:nvSpPr>
          <p:spPr>
            <a:xfrm>
              <a:off x="265080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99" name="フローチャート: 組合せ 298">
              <a:extLst>
                <a:ext uri="{FF2B5EF4-FFF2-40B4-BE49-F238E27FC236}">
                  <a16:creationId xmlns:a16="http://schemas.microsoft.com/office/drawing/2014/main" id="{062DC6FF-ED15-0686-1F95-9D3B14920E97}"/>
                </a:ext>
              </a:extLst>
            </p:cNvPr>
            <p:cNvSpPr/>
            <p:nvPr/>
          </p:nvSpPr>
          <p:spPr>
            <a:xfrm>
              <a:off x="269624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0" name="フローチャート: 組合せ 299">
              <a:extLst>
                <a:ext uri="{FF2B5EF4-FFF2-40B4-BE49-F238E27FC236}">
                  <a16:creationId xmlns:a16="http://schemas.microsoft.com/office/drawing/2014/main" id="{4C5B1F9A-C634-A674-E2E2-2E0F4FE99939}"/>
                </a:ext>
              </a:extLst>
            </p:cNvPr>
            <p:cNvSpPr/>
            <p:nvPr/>
          </p:nvSpPr>
          <p:spPr>
            <a:xfrm>
              <a:off x="273713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1" name="フローチャート: 組合せ 300">
              <a:extLst>
                <a:ext uri="{FF2B5EF4-FFF2-40B4-BE49-F238E27FC236}">
                  <a16:creationId xmlns:a16="http://schemas.microsoft.com/office/drawing/2014/main" id="{9CA7421B-5A19-4B7A-67E0-B670AD8845CE}"/>
                </a:ext>
              </a:extLst>
            </p:cNvPr>
            <p:cNvSpPr/>
            <p:nvPr/>
          </p:nvSpPr>
          <p:spPr>
            <a:xfrm>
              <a:off x="278285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2" name="フローチャート: 組合せ 301">
              <a:extLst>
                <a:ext uri="{FF2B5EF4-FFF2-40B4-BE49-F238E27FC236}">
                  <a16:creationId xmlns:a16="http://schemas.microsoft.com/office/drawing/2014/main" id="{1079E3E4-7B7D-B995-4B94-0B6343438DBE}"/>
                </a:ext>
              </a:extLst>
            </p:cNvPr>
            <p:cNvSpPr/>
            <p:nvPr/>
          </p:nvSpPr>
          <p:spPr>
            <a:xfrm>
              <a:off x="282314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3" name="フローチャート: 組合せ 302">
              <a:extLst>
                <a:ext uri="{FF2B5EF4-FFF2-40B4-BE49-F238E27FC236}">
                  <a16:creationId xmlns:a16="http://schemas.microsoft.com/office/drawing/2014/main" id="{10AC67F0-0FBE-3C85-890A-CE52A91F67BE}"/>
                </a:ext>
              </a:extLst>
            </p:cNvPr>
            <p:cNvSpPr/>
            <p:nvPr/>
          </p:nvSpPr>
          <p:spPr>
            <a:xfrm>
              <a:off x="286886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4" name="フローチャート: 組合せ 303">
              <a:extLst>
                <a:ext uri="{FF2B5EF4-FFF2-40B4-BE49-F238E27FC236}">
                  <a16:creationId xmlns:a16="http://schemas.microsoft.com/office/drawing/2014/main" id="{A72CEDAD-876C-566B-35D8-93A0F9C003F6}"/>
                </a:ext>
              </a:extLst>
            </p:cNvPr>
            <p:cNvSpPr/>
            <p:nvPr/>
          </p:nvSpPr>
          <p:spPr>
            <a:xfrm>
              <a:off x="291458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5" name="フローチャート: 組合せ 304">
              <a:extLst>
                <a:ext uri="{FF2B5EF4-FFF2-40B4-BE49-F238E27FC236}">
                  <a16:creationId xmlns:a16="http://schemas.microsoft.com/office/drawing/2014/main" id="{532505CD-5038-CC83-F646-0AC3D69EC935}"/>
                </a:ext>
              </a:extLst>
            </p:cNvPr>
            <p:cNvSpPr/>
            <p:nvPr/>
          </p:nvSpPr>
          <p:spPr>
            <a:xfrm>
              <a:off x="2960026"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6" name="フローチャート: 組合せ 305">
              <a:extLst>
                <a:ext uri="{FF2B5EF4-FFF2-40B4-BE49-F238E27FC236}">
                  <a16:creationId xmlns:a16="http://schemas.microsoft.com/office/drawing/2014/main" id="{BA28D0E5-F827-BF7B-DAA7-C0E65343EE68}"/>
                </a:ext>
              </a:extLst>
            </p:cNvPr>
            <p:cNvSpPr/>
            <p:nvPr/>
          </p:nvSpPr>
          <p:spPr>
            <a:xfrm>
              <a:off x="300090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07" name="フローチャート: 組合せ 306">
              <a:extLst>
                <a:ext uri="{FF2B5EF4-FFF2-40B4-BE49-F238E27FC236}">
                  <a16:creationId xmlns:a16="http://schemas.microsoft.com/office/drawing/2014/main" id="{3E35EF0D-0E18-141F-7620-859D746286C1}"/>
                </a:ext>
              </a:extLst>
            </p:cNvPr>
            <p:cNvSpPr/>
            <p:nvPr/>
          </p:nvSpPr>
          <p:spPr>
            <a:xfrm>
              <a:off x="304662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grpSp>
      <p:sp>
        <p:nvSpPr>
          <p:cNvPr id="11" name="星: 24 pt 10">
            <a:extLst>
              <a:ext uri="{FF2B5EF4-FFF2-40B4-BE49-F238E27FC236}">
                <a16:creationId xmlns:a16="http://schemas.microsoft.com/office/drawing/2014/main" id="{4D14C54F-507F-1B8C-F218-58EF54D181AC}"/>
              </a:ext>
            </a:extLst>
          </p:cNvPr>
          <p:cNvSpPr/>
          <p:nvPr/>
        </p:nvSpPr>
        <p:spPr>
          <a:xfrm>
            <a:off x="2085504" y="5996305"/>
            <a:ext cx="464431" cy="464431"/>
          </a:xfrm>
          <a:prstGeom prst="star24">
            <a:avLst/>
          </a:prstGeom>
          <a:solidFill>
            <a:schemeClr val="accent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12" name="矢印: 左カーブ 11">
            <a:extLst>
              <a:ext uri="{FF2B5EF4-FFF2-40B4-BE49-F238E27FC236}">
                <a16:creationId xmlns:a16="http://schemas.microsoft.com/office/drawing/2014/main" id="{7EF5531C-6FC9-3197-1729-8418528AF797}"/>
              </a:ext>
            </a:extLst>
          </p:cNvPr>
          <p:cNvSpPr/>
          <p:nvPr/>
        </p:nvSpPr>
        <p:spPr>
          <a:xfrm>
            <a:off x="1376565" y="6603818"/>
            <a:ext cx="213378" cy="354741"/>
          </a:xfrm>
          <a:prstGeom prst="curvedLeftArrow">
            <a:avLst/>
          </a:prstGeom>
          <a:solidFill>
            <a:schemeClr val="accent4"/>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solidFill>
                <a:schemeClr val="tx1"/>
              </a:solidFill>
            </a:endParaRPr>
          </a:p>
        </p:txBody>
      </p:sp>
      <p:grpSp>
        <p:nvGrpSpPr>
          <p:cNvPr id="13" name="グループ化 12">
            <a:extLst>
              <a:ext uri="{FF2B5EF4-FFF2-40B4-BE49-F238E27FC236}">
                <a16:creationId xmlns:a16="http://schemas.microsoft.com/office/drawing/2014/main" id="{0F4EF1CF-68F5-D079-F106-3DD891DAA077}"/>
              </a:ext>
            </a:extLst>
          </p:cNvPr>
          <p:cNvGrpSpPr/>
          <p:nvPr/>
        </p:nvGrpSpPr>
        <p:grpSpPr>
          <a:xfrm>
            <a:off x="1383273" y="6756477"/>
            <a:ext cx="667880" cy="1050890"/>
            <a:chOff x="2107499" y="4931633"/>
            <a:chExt cx="667880" cy="1050890"/>
          </a:xfrm>
        </p:grpSpPr>
        <p:sp>
          <p:nvSpPr>
            <p:cNvPr id="246" name="二等辺三角形 245">
              <a:extLst>
                <a:ext uri="{FF2B5EF4-FFF2-40B4-BE49-F238E27FC236}">
                  <a16:creationId xmlns:a16="http://schemas.microsoft.com/office/drawing/2014/main" id="{3646EB91-6C63-FA36-7941-7D1F3861CAB9}"/>
                </a:ext>
              </a:extLst>
            </p:cNvPr>
            <p:cNvSpPr/>
            <p:nvPr/>
          </p:nvSpPr>
          <p:spPr>
            <a:xfrm flipH="1">
              <a:off x="2116483" y="4931633"/>
              <a:ext cx="172338" cy="161047"/>
            </a:xfrm>
            <a:prstGeom prst="triangle">
              <a:avLst>
                <a:gd name="adj" fmla="val 0"/>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7" name="四角形 11">
              <a:extLst>
                <a:ext uri="{FF2B5EF4-FFF2-40B4-BE49-F238E27FC236}">
                  <a16:creationId xmlns:a16="http://schemas.microsoft.com/office/drawing/2014/main" id="{BF436636-EF23-7978-B4C7-274806CAA17F}"/>
                </a:ext>
              </a:extLst>
            </p:cNvPr>
            <p:cNvSpPr/>
            <p:nvPr/>
          </p:nvSpPr>
          <p:spPr>
            <a:xfrm>
              <a:off x="2107499" y="5092681"/>
              <a:ext cx="667880" cy="889842"/>
            </a:xfrm>
            <a:prstGeom prst="rect">
              <a:avLst/>
            </a:prstGeom>
            <a:solidFill>
              <a:schemeClr val="accent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sp>
        <p:nvSpPr>
          <p:cNvPr id="14" name="四角形 3">
            <a:extLst>
              <a:ext uri="{FF2B5EF4-FFF2-40B4-BE49-F238E27FC236}">
                <a16:creationId xmlns:a16="http://schemas.microsoft.com/office/drawing/2014/main" id="{21DF36E2-9E47-416D-2900-09A25FEC8F8D}"/>
              </a:ext>
            </a:extLst>
          </p:cNvPr>
          <p:cNvSpPr/>
          <p:nvPr/>
        </p:nvSpPr>
        <p:spPr>
          <a:xfrm>
            <a:off x="496064" y="7006870"/>
            <a:ext cx="2718711"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15" name="四角形 9">
            <a:extLst>
              <a:ext uri="{FF2B5EF4-FFF2-40B4-BE49-F238E27FC236}">
                <a16:creationId xmlns:a16="http://schemas.microsoft.com/office/drawing/2014/main" id="{E1506F8C-645C-7C9F-1DBD-7B785297BCA1}"/>
              </a:ext>
            </a:extLst>
          </p:cNvPr>
          <p:cNvSpPr/>
          <p:nvPr/>
        </p:nvSpPr>
        <p:spPr>
          <a:xfrm>
            <a:off x="496065" y="7317138"/>
            <a:ext cx="2718712"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16" name="四角形: 角を丸くする 15">
            <a:extLst>
              <a:ext uri="{FF2B5EF4-FFF2-40B4-BE49-F238E27FC236}">
                <a16:creationId xmlns:a16="http://schemas.microsoft.com/office/drawing/2014/main" id="{577BFC72-53AD-832C-3B54-7D36B1108F13}"/>
              </a:ext>
            </a:extLst>
          </p:cNvPr>
          <p:cNvSpPr/>
          <p:nvPr/>
        </p:nvSpPr>
        <p:spPr>
          <a:xfrm>
            <a:off x="606771" y="6542439"/>
            <a:ext cx="872465" cy="464431"/>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nvGrpSpPr>
          <p:cNvPr id="17" name="グループ化 16">
            <a:extLst>
              <a:ext uri="{FF2B5EF4-FFF2-40B4-BE49-F238E27FC236}">
                <a16:creationId xmlns:a16="http://schemas.microsoft.com/office/drawing/2014/main" id="{1ECD5892-A3F2-819B-064B-EFD1C1E915CB}"/>
              </a:ext>
            </a:extLst>
          </p:cNvPr>
          <p:cNvGrpSpPr/>
          <p:nvPr/>
        </p:nvGrpSpPr>
        <p:grpSpPr>
          <a:xfrm>
            <a:off x="496064" y="7429028"/>
            <a:ext cx="2680158" cy="105869"/>
            <a:chOff x="412190" y="5615223"/>
            <a:chExt cx="2680158" cy="105869"/>
          </a:xfrm>
        </p:grpSpPr>
        <p:sp>
          <p:nvSpPr>
            <p:cNvPr id="186" name="フローチャート: 組合せ 185">
              <a:extLst>
                <a:ext uri="{FF2B5EF4-FFF2-40B4-BE49-F238E27FC236}">
                  <a16:creationId xmlns:a16="http://schemas.microsoft.com/office/drawing/2014/main" id="{96A5D786-3B71-168A-3B3A-B5375C20777C}"/>
                </a:ext>
              </a:extLst>
            </p:cNvPr>
            <p:cNvSpPr/>
            <p:nvPr/>
          </p:nvSpPr>
          <p:spPr>
            <a:xfrm>
              <a:off x="41219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7" name="フローチャート: 組合せ 186">
              <a:extLst>
                <a:ext uri="{FF2B5EF4-FFF2-40B4-BE49-F238E27FC236}">
                  <a16:creationId xmlns:a16="http://schemas.microsoft.com/office/drawing/2014/main" id="{1662847E-75DB-CA5D-DD39-5C9D6B047256}"/>
                </a:ext>
              </a:extLst>
            </p:cNvPr>
            <p:cNvSpPr/>
            <p:nvPr/>
          </p:nvSpPr>
          <p:spPr>
            <a:xfrm>
              <a:off x="45791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8" name="フローチャート: 組合せ 187">
              <a:extLst>
                <a:ext uri="{FF2B5EF4-FFF2-40B4-BE49-F238E27FC236}">
                  <a16:creationId xmlns:a16="http://schemas.microsoft.com/office/drawing/2014/main" id="{9481044C-5A9F-3FB5-3F70-7284BE6F96B3}"/>
                </a:ext>
              </a:extLst>
            </p:cNvPr>
            <p:cNvSpPr/>
            <p:nvPr/>
          </p:nvSpPr>
          <p:spPr>
            <a:xfrm>
              <a:off x="50363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9" name="フローチャート: 組合せ 188">
              <a:extLst>
                <a:ext uri="{FF2B5EF4-FFF2-40B4-BE49-F238E27FC236}">
                  <a16:creationId xmlns:a16="http://schemas.microsoft.com/office/drawing/2014/main" id="{0BE8483D-994B-8803-71D7-39B01521145E}"/>
                </a:ext>
              </a:extLst>
            </p:cNvPr>
            <p:cNvSpPr/>
            <p:nvPr/>
          </p:nvSpPr>
          <p:spPr>
            <a:xfrm>
              <a:off x="54906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0" name="フローチャート: 組合せ 189">
              <a:extLst>
                <a:ext uri="{FF2B5EF4-FFF2-40B4-BE49-F238E27FC236}">
                  <a16:creationId xmlns:a16="http://schemas.microsoft.com/office/drawing/2014/main" id="{0713F99B-7557-03E9-9FC1-CAEE014EA96C}"/>
                </a:ext>
              </a:extLst>
            </p:cNvPr>
            <p:cNvSpPr/>
            <p:nvPr/>
          </p:nvSpPr>
          <p:spPr>
            <a:xfrm>
              <a:off x="58995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1" name="フローチャート: 組合せ 190">
              <a:extLst>
                <a:ext uri="{FF2B5EF4-FFF2-40B4-BE49-F238E27FC236}">
                  <a16:creationId xmlns:a16="http://schemas.microsoft.com/office/drawing/2014/main" id="{03869071-5C20-D9E2-CA1D-2AABE917D6E9}"/>
                </a:ext>
              </a:extLst>
            </p:cNvPr>
            <p:cNvSpPr/>
            <p:nvPr/>
          </p:nvSpPr>
          <p:spPr>
            <a:xfrm>
              <a:off x="63567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2" name="フローチャート: 組合せ 191">
              <a:extLst>
                <a:ext uri="{FF2B5EF4-FFF2-40B4-BE49-F238E27FC236}">
                  <a16:creationId xmlns:a16="http://schemas.microsoft.com/office/drawing/2014/main" id="{5CE4270E-C11A-CF7A-FE5A-8B22BAA2896B}"/>
                </a:ext>
              </a:extLst>
            </p:cNvPr>
            <p:cNvSpPr/>
            <p:nvPr/>
          </p:nvSpPr>
          <p:spPr>
            <a:xfrm>
              <a:off x="67596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3" name="フローチャート: 組合せ 192">
              <a:extLst>
                <a:ext uri="{FF2B5EF4-FFF2-40B4-BE49-F238E27FC236}">
                  <a16:creationId xmlns:a16="http://schemas.microsoft.com/office/drawing/2014/main" id="{CDBBAE77-9A25-5057-2A34-35F9D0972D5B}"/>
                </a:ext>
              </a:extLst>
            </p:cNvPr>
            <p:cNvSpPr/>
            <p:nvPr/>
          </p:nvSpPr>
          <p:spPr>
            <a:xfrm>
              <a:off x="72168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4" name="フローチャート: 組合せ 193">
              <a:extLst>
                <a:ext uri="{FF2B5EF4-FFF2-40B4-BE49-F238E27FC236}">
                  <a16:creationId xmlns:a16="http://schemas.microsoft.com/office/drawing/2014/main" id="{25CAE761-6ACE-9796-519A-082AD6EB840A}"/>
                </a:ext>
              </a:extLst>
            </p:cNvPr>
            <p:cNvSpPr/>
            <p:nvPr/>
          </p:nvSpPr>
          <p:spPr>
            <a:xfrm>
              <a:off x="76740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5" name="フローチャート: 組合せ 194">
              <a:extLst>
                <a:ext uri="{FF2B5EF4-FFF2-40B4-BE49-F238E27FC236}">
                  <a16:creationId xmlns:a16="http://schemas.microsoft.com/office/drawing/2014/main" id="{AB97051D-E8E3-0818-E2E7-2F03204C268A}"/>
                </a:ext>
              </a:extLst>
            </p:cNvPr>
            <p:cNvSpPr/>
            <p:nvPr/>
          </p:nvSpPr>
          <p:spPr>
            <a:xfrm>
              <a:off x="812847"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6" name="フローチャート: 組合せ 195">
              <a:extLst>
                <a:ext uri="{FF2B5EF4-FFF2-40B4-BE49-F238E27FC236}">
                  <a16:creationId xmlns:a16="http://schemas.microsoft.com/office/drawing/2014/main" id="{70BD411E-5977-86CB-38B8-74EED9FA76AF}"/>
                </a:ext>
              </a:extLst>
            </p:cNvPr>
            <p:cNvSpPr/>
            <p:nvPr/>
          </p:nvSpPr>
          <p:spPr>
            <a:xfrm>
              <a:off x="85372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7" name="フローチャート: 組合せ 196">
              <a:extLst>
                <a:ext uri="{FF2B5EF4-FFF2-40B4-BE49-F238E27FC236}">
                  <a16:creationId xmlns:a16="http://schemas.microsoft.com/office/drawing/2014/main" id="{5AAC2901-9DD8-28EB-62C2-5D1C81FE89B9}"/>
                </a:ext>
              </a:extLst>
            </p:cNvPr>
            <p:cNvSpPr/>
            <p:nvPr/>
          </p:nvSpPr>
          <p:spPr>
            <a:xfrm>
              <a:off x="89944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8" name="フローチャート: 組合せ 197">
              <a:extLst>
                <a:ext uri="{FF2B5EF4-FFF2-40B4-BE49-F238E27FC236}">
                  <a16:creationId xmlns:a16="http://schemas.microsoft.com/office/drawing/2014/main" id="{00D7CBB0-E7A8-184C-6CE0-54893CBAF546}"/>
                </a:ext>
              </a:extLst>
            </p:cNvPr>
            <p:cNvSpPr/>
            <p:nvPr/>
          </p:nvSpPr>
          <p:spPr>
            <a:xfrm>
              <a:off x="95235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99" name="フローチャート: 組合せ 198">
              <a:extLst>
                <a:ext uri="{FF2B5EF4-FFF2-40B4-BE49-F238E27FC236}">
                  <a16:creationId xmlns:a16="http://schemas.microsoft.com/office/drawing/2014/main" id="{FB9FA2E3-01CD-E5B1-AAFF-2611BB7628A2}"/>
                </a:ext>
              </a:extLst>
            </p:cNvPr>
            <p:cNvSpPr/>
            <p:nvPr/>
          </p:nvSpPr>
          <p:spPr>
            <a:xfrm>
              <a:off x="99807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0" name="フローチャート: 組合せ 199">
              <a:extLst>
                <a:ext uri="{FF2B5EF4-FFF2-40B4-BE49-F238E27FC236}">
                  <a16:creationId xmlns:a16="http://schemas.microsoft.com/office/drawing/2014/main" id="{874BB645-7963-4236-A908-1DA4016935DB}"/>
                </a:ext>
              </a:extLst>
            </p:cNvPr>
            <p:cNvSpPr/>
            <p:nvPr/>
          </p:nvSpPr>
          <p:spPr>
            <a:xfrm>
              <a:off x="104379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1" name="フローチャート: 組合せ 200">
              <a:extLst>
                <a:ext uri="{FF2B5EF4-FFF2-40B4-BE49-F238E27FC236}">
                  <a16:creationId xmlns:a16="http://schemas.microsoft.com/office/drawing/2014/main" id="{1BBF7789-BF84-A923-617F-611735B4770F}"/>
                </a:ext>
              </a:extLst>
            </p:cNvPr>
            <p:cNvSpPr/>
            <p:nvPr/>
          </p:nvSpPr>
          <p:spPr>
            <a:xfrm>
              <a:off x="108923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2" name="フローチャート: 組合せ 201">
              <a:extLst>
                <a:ext uri="{FF2B5EF4-FFF2-40B4-BE49-F238E27FC236}">
                  <a16:creationId xmlns:a16="http://schemas.microsoft.com/office/drawing/2014/main" id="{0CA04914-FD89-CC05-0C49-AF06516DF872}"/>
                </a:ext>
              </a:extLst>
            </p:cNvPr>
            <p:cNvSpPr/>
            <p:nvPr/>
          </p:nvSpPr>
          <p:spPr>
            <a:xfrm>
              <a:off x="113011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3" name="フローチャート: 組合せ 202">
              <a:extLst>
                <a:ext uri="{FF2B5EF4-FFF2-40B4-BE49-F238E27FC236}">
                  <a16:creationId xmlns:a16="http://schemas.microsoft.com/office/drawing/2014/main" id="{E743253C-D4C5-0FB8-EF4D-E8B641B41654}"/>
                </a:ext>
              </a:extLst>
            </p:cNvPr>
            <p:cNvSpPr/>
            <p:nvPr/>
          </p:nvSpPr>
          <p:spPr>
            <a:xfrm>
              <a:off x="117583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4" name="フローチャート: 組合せ 203">
              <a:extLst>
                <a:ext uri="{FF2B5EF4-FFF2-40B4-BE49-F238E27FC236}">
                  <a16:creationId xmlns:a16="http://schemas.microsoft.com/office/drawing/2014/main" id="{22620EDC-FD2B-E258-5CA4-B4BD66D3C238}"/>
                </a:ext>
              </a:extLst>
            </p:cNvPr>
            <p:cNvSpPr/>
            <p:nvPr/>
          </p:nvSpPr>
          <p:spPr>
            <a:xfrm>
              <a:off x="121613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5" name="フローチャート: 組合せ 204">
              <a:extLst>
                <a:ext uri="{FF2B5EF4-FFF2-40B4-BE49-F238E27FC236}">
                  <a16:creationId xmlns:a16="http://schemas.microsoft.com/office/drawing/2014/main" id="{06244CD7-BF41-C509-8717-9F2B3AE11DB9}"/>
                </a:ext>
              </a:extLst>
            </p:cNvPr>
            <p:cNvSpPr/>
            <p:nvPr/>
          </p:nvSpPr>
          <p:spPr>
            <a:xfrm>
              <a:off x="126185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6" name="フローチャート: 組合せ 205">
              <a:extLst>
                <a:ext uri="{FF2B5EF4-FFF2-40B4-BE49-F238E27FC236}">
                  <a16:creationId xmlns:a16="http://schemas.microsoft.com/office/drawing/2014/main" id="{7B274831-DCED-D66A-46F0-6137F576A269}"/>
                </a:ext>
              </a:extLst>
            </p:cNvPr>
            <p:cNvSpPr/>
            <p:nvPr/>
          </p:nvSpPr>
          <p:spPr>
            <a:xfrm>
              <a:off x="130757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7" name="フローチャート: 組合せ 206">
              <a:extLst>
                <a:ext uri="{FF2B5EF4-FFF2-40B4-BE49-F238E27FC236}">
                  <a16:creationId xmlns:a16="http://schemas.microsoft.com/office/drawing/2014/main" id="{76F6A1EB-E971-4123-FDA8-1CE816E373B3}"/>
                </a:ext>
              </a:extLst>
            </p:cNvPr>
            <p:cNvSpPr/>
            <p:nvPr/>
          </p:nvSpPr>
          <p:spPr>
            <a:xfrm>
              <a:off x="1353013"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8" name="フローチャート: 組合せ 207">
              <a:extLst>
                <a:ext uri="{FF2B5EF4-FFF2-40B4-BE49-F238E27FC236}">
                  <a16:creationId xmlns:a16="http://schemas.microsoft.com/office/drawing/2014/main" id="{0A1A7618-8762-A1FB-46E5-CADB8F7875C8}"/>
                </a:ext>
              </a:extLst>
            </p:cNvPr>
            <p:cNvSpPr/>
            <p:nvPr/>
          </p:nvSpPr>
          <p:spPr>
            <a:xfrm>
              <a:off x="139389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09" name="フローチャート: 組合せ 208">
              <a:extLst>
                <a:ext uri="{FF2B5EF4-FFF2-40B4-BE49-F238E27FC236}">
                  <a16:creationId xmlns:a16="http://schemas.microsoft.com/office/drawing/2014/main" id="{C3483545-0D0A-14EC-2057-551CBF4DCFD9}"/>
                </a:ext>
              </a:extLst>
            </p:cNvPr>
            <p:cNvSpPr/>
            <p:nvPr/>
          </p:nvSpPr>
          <p:spPr>
            <a:xfrm>
              <a:off x="143961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0" name="フローチャート: 組合せ 209">
              <a:extLst>
                <a:ext uri="{FF2B5EF4-FFF2-40B4-BE49-F238E27FC236}">
                  <a16:creationId xmlns:a16="http://schemas.microsoft.com/office/drawing/2014/main" id="{EFA1CCE7-3028-D578-C036-563776E26102}"/>
                </a:ext>
              </a:extLst>
            </p:cNvPr>
            <p:cNvSpPr/>
            <p:nvPr/>
          </p:nvSpPr>
          <p:spPr>
            <a:xfrm>
              <a:off x="148706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1" name="フローチャート: 組合せ 210">
              <a:extLst>
                <a:ext uri="{FF2B5EF4-FFF2-40B4-BE49-F238E27FC236}">
                  <a16:creationId xmlns:a16="http://schemas.microsoft.com/office/drawing/2014/main" id="{EECCB849-B709-C7E3-9AF0-A04A8CDA160D}"/>
                </a:ext>
              </a:extLst>
            </p:cNvPr>
            <p:cNvSpPr/>
            <p:nvPr/>
          </p:nvSpPr>
          <p:spPr>
            <a:xfrm>
              <a:off x="153278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2" name="フローチャート: 組合せ 211">
              <a:extLst>
                <a:ext uri="{FF2B5EF4-FFF2-40B4-BE49-F238E27FC236}">
                  <a16:creationId xmlns:a16="http://schemas.microsoft.com/office/drawing/2014/main" id="{47B60EF1-829B-1216-F2C0-B6601ED44D35}"/>
                </a:ext>
              </a:extLst>
            </p:cNvPr>
            <p:cNvSpPr/>
            <p:nvPr/>
          </p:nvSpPr>
          <p:spPr>
            <a:xfrm>
              <a:off x="157850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3" name="フローチャート: 組合せ 212">
              <a:extLst>
                <a:ext uri="{FF2B5EF4-FFF2-40B4-BE49-F238E27FC236}">
                  <a16:creationId xmlns:a16="http://schemas.microsoft.com/office/drawing/2014/main" id="{332E726D-F315-C6C1-67D5-917A9AD63916}"/>
                </a:ext>
              </a:extLst>
            </p:cNvPr>
            <p:cNvSpPr/>
            <p:nvPr/>
          </p:nvSpPr>
          <p:spPr>
            <a:xfrm>
              <a:off x="162394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4" name="フローチャート: 組合せ 213">
              <a:extLst>
                <a:ext uri="{FF2B5EF4-FFF2-40B4-BE49-F238E27FC236}">
                  <a16:creationId xmlns:a16="http://schemas.microsoft.com/office/drawing/2014/main" id="{A1C7E85C-8961-12E1-A003-6DA6E79C72DB}"/>
                </a:ext>
              </a:extLst>
            </p:cNvPr>
            <p:cNvSpPr/>
            <p:nvPr/>
          </p:nvSpPr>
          <p:spPr>
            <a:xfrm>
              <a:off x="166482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5" name="フローチャート: 組合せ 214">
              <a:extLst>
                <a:ext uri="{FF2B5EF4-FFF2-40B4-BE49-F238E27FC236}">
                  <a16:creationId xmlns:a16="http://schemas.microsoft.com/office/drawing/2014/main" id="{8AFDDA11-D032-D90D-664D-5251EC772597}"/>
                </a:ext>
              </a:extLst>
            </p:cNvPr>
            <p:cNvSpPr/>
            <p:nvPr/>
          </p:nvSpPr>
          <p:spPr>
            <a:xfrm>
              <a:off x="171054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6" name="フローチャート: 組合せ 215">
              <a:extLst>
                <a:ext uri="{FF2B5EF4-FFF2-40B4-BE49-F238E27FC236}">
                  <a16:creationId xmlns:a16="http://schemas.microsoft.com/office/drawing/2014/main" id="{1D49D1BC-82B3-EEBE-0B47-E71672C4844F}"/>
                </a:ext>
              </a:extLst>
            </p:cNvPr>
            <p:cNvSpPr/>
            <p:nvPr/>
          </p:nvSpPr>
          <p:spPr>
            <a:xfrm>
              <a:off x="175084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7" name="フローチャート: 組合せ 216">
              <a:extLst>
                <a:ext uri="{FF2B5EF4-FFF2-40B4-BE49-F238E27FC236}">
                  <a16:creationId xmlns:a16="http://schemas.microsoft.com/office/drawing/2014/main" id="{8683CCFE-93FE-9361-10AC-7ACE035CDA04}"/>
                </a:ext>
              </a:extLst>
            </p:cNvPr>
            <p:cNvSpPr/>
            <p:nvPr/>
          </p:nvSpPr>
          <p:spPr>
            <a:xfrm>
              <a:off x="179656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8" name="フローチャート: 組合せ 217">
              <a:extLst>
                <a:ext uri="{FF2B5EF4-FFF2-40B4-BE49-F238E27FC236}">
                  <a16:creationId xmlns:a16="http://schemas.microsoft.com/office/drawing/2014/main" id="{EBF83656-C345-4D12-98D3-82AEA49FDA2D}"/>
                </a:ext>
              </a:extLst>
            </p:cNvPr>
            <p:cNvSpPr/>
            <p:nvPr/>
          </p:nvSpPr>
          <p:spPr>
            <a:xfrm>
              <a:off x="184228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9" name="フローチャート: 組合せ 218">
              <a:extLst>
                <a:ext uri="{FF2B5EF4-FFF2-40B4-BE49-F238E27FC236}">
                  <a16:creationId xmlns:a16="http://schemas.microsoft.com/office/drawing/2014/main" id="{7573F4EF-3446-8773-6837-A7C36BEFE80F}"/>
                </a:ext>
              </a:extLst>
            </p:cNvPr>
            <p:cNvSpPr/>
            <p:nvPr/>
          </p:nvSpPr>
          <p:spPr>
            <a:xfrm>
              <a:off x="1887721"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0" name="フローチャート: 組合せ 219">
              <a:extLst>
                <a:ext uri="{FF2B5EF4-FFF2-40B4-BE49-F238E27FC236}">
                  <a16:creationId xmlns:a16="http://schemas.microsoft.com/office/drawing/2014/main" id="{69500E2D-2662-2179-9B46-0DF2D6E50B65}"/>
                </a:ext>
              </a:extLst>
            </p:cNvPr>
            <p:cNvSpPr/>
            <p:nvPr/>
          </p:nvSpPr>
          <p:spPr>
            <a:xfrm>
              <a:off x="192860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1" name="フローチャート: 組合せ 220">
              <a:extLst>
                <a:ext uri="{FF2B5EF4-FFF2-40B4-BE49-F238E27FC236}">
                  <a16:creationId xmlns:a16="http://schemas.microsoft.com/office/drawing/2014/main" id="{E1A48A2C-8127-4B2C-D774-B8E404C8B208}"/>
                </a:ext>
              </a:extLst>
            </p:cNvPr>
            <p:cNvSpPr/>
            <p:nvPr/>
          </p:nvSpPr>
          <p:spPr>
            <a:xfrm>
              <a:off x="197432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2" name="フローチャート: 組合せ 221">
              <a:extLst>
                <a:ext uri="{FF2B5EF4-FFF2-40B4-BE49-F238E27FC236}">
                  <a16:creationId xmlns:a16="http://schemas.microsoft.com/office/drawing/2014/main" id="{766E4E0B-864C-9B81-C032-6AEC70CF6787}"/>
                </a:ext>
              </a:extLst>
            </p:cNvPr>
            <p:cNvSpPr/>
            <p:nvPr/>
          </p:nvSpPr>
          <p:spPr>
            <a:xfrm>
              <a:off x="202504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3" name="フローチャート: 組合せ 222">
              <a:extLst>
                <a:ext uri="{FF2B5EF4-FFF2-40B4-BE49-F238E27FC236}">
                  <a16:creationId xmlns:a16="http://schemas.microsoft.com/office/drawing/2014/main" id="{1DD3D6B9-0AAB-C172-1158-1AEEECF09CBE}"/>
                </a:ext>
              </a:extLst>
            </p:cNvPr>
            <p:cNvSpPr/>
            <p:nvPr/>
          </p:nvSpPr>
          <p:spPr>
            <a:xfrm>
              <a:off x="207076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4" name="フローチャート: 組合せ 223">
              <a:extLst>
                <a:ext uri="{FF2B5EF4-FFF2-40B4-BE49-F238E27FC236}">
                  <a16:creationId xmlns:a16="http://schemas.microsoft.com/office/drawing/2014/main" id="{7521B9ED-17A2-63C5-B096-FAE3433FF7D5}"/>
                </a:ext>
              </a:extLst>
            </p:cNvPr>
            <p:cNvSpPr/>
            <p:nvPr/>
          </p:nvSpPr>
          <p:spPr>
            <a:xfrm>
              <a:off x="211648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5" name="フローチャート: 組合せ 224">
              <a:extLst>
                <a:ext uri="{FF2B5EF4-FFF2-40B4-BE49-F238E27FC236}">
                  <a16:creationId xmlns:a16="http://schemas.microsoft.com/office/drawing/2014/main" id="{30A9A56C-E2E1-30B2-425E-397C947AB58A}"/>
                </a:ext>
              </a:extLst>
            </p:cNvPr>
            <p:cNvSpPr/>
            <p:nvPr/>
          </p:nvSpPr>
          <p:spPr>
            <a:xfrm>
              <a:off x="216192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6" name="フローチャート: 組合せ 225">
              <a:extLst>
                <a:ext uri="{FF2B5EF4-FFF2-40B4-BE49-F238E27FC236}">
                  <a16:creationId xmlns:a16="http://schemas.microsoft.com/office/drawing/2014/main" id="{6B52ACE1-9B1D-DBBD-8EB8-19BBF57B50E8}"/>
                </a:ext>
              </a:extLst>
            </p:cNvPr>
            <p:cNvSpPr/>
            <p:nvPr/>
          </p:nvSpPr>
          <p:spPr>
            <a:xfrm>
              <a:off x="220280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7" name="フローチャート: 組合せ 226">
              <a:extLst>
                <a:ext uri="{FF2B5EF4-FFF2-40B4-BE49-F238E27FC236}">
                  <a16:creationId xmlns:a16="http://schemas.microsoft.com/office/drawing/2014/main" id="{900901F1-6137-F5AC-2A9B-6838331C1E8D}"/>
                </a:ext>
              </a:extLst>
            </p:cNvPr>
            <p:cNvSpPr/>
            <p:nvPr/>
          </p:nvSpPr>
          <p:spPr>
            <a:xfrm>
              <a:off x="224852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8" name="フローチャート: 組合せ 227">
              <a:extLst>
                <a:ext uri="{FF2B5EF4-FFF2-40B4-BE49-F238E27FC236}">
                  <a16:creationId xmlns:a16="http://schemas.microsoft.com/office/drawing/2014/main" id="{46D79ABB-639C-54A3-EFE4-8A0B1FA9DAA9}"/>
                </a:ext>
              </a:extLst>
            </p:cNvPr>
            <p:cNvSpPr/>
            <p:nvPr/>
          </p:nvSpPr>
          <p:spPr>
            <a:xfrm>
              <a:off x="228882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29" name="フローチャート: 組合せ 228">
              <a:extLst>
                <a:ext uri="{FF2B5EF4-FFF2-40B4-BE49-F238E27FC236}">
                  <a16:creationId xmlns:a16="http://schemas.microsoft.com/office/drawing/2014/main" id="{8A42E1D7-C4E2-3085-1486-CAA8DC7CAE74}"/>
                </a:ext>
              </a:extLst>
            </p:cNvPr>
            <p:cNvSpPr/>
            <p:nvPr/>
          </p:nvSpPr>
          <p:spPr>
            <a:xfrm>
              <a:off x="233454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0" name="フローチャート: 組合せ 229">
              <a:extLst>
                <a:ext uri="{FF2B5EF4-FFF2-40B4-BE49-F238E27FC236}">
                  <a16:creationId xmlns:a16="http://schemas.microsoft.com/office/drawing/2014/main" id="{CDB3A2E7-3672-BB96-7FFD-A15F2FB53F44}"/>
                </a:ext>
              </a:extLst>
            </p:cNvPr>
            <p:cNvSpPr/>
            <p:nvPr/>
          </p:nvSpPr>
          <p:spPr>
            <a:xfrm>
              <a:off x="238026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1" name="フローチャート: 組合せ 230">
              <a:extLst>
                <a:ext uri="{FF2B5EF4-FFF2-40B4-BE49-F238E27FC236}">
                  <a16:creationId xmlns:a16="http://schemas.microsoft.com/office/drawing/2014/main" id="{F20E8888-EA02-DA38-60C7-3CF04C9CBC00}"/>
                </a:ext>
              </a:extLst>
            </p:cNvPr>
            <p:cNvSpPr/>
            <p:nvPr/>
          </p:nvSpPr>
          <p:spPr>
            <a:xfrm>
              <a:off x="242570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2" name="フローチャート: 組合せ 231">
              <a:extLst>
                <a:ext uri="{FF2B5EF4-FFF2-40B4-BE49-F238E27FC236}">
                  <a16:creationId xmlns:a16="http://schemas.microsoft.com/office/drawing/2014/main" id="{D4E7E950-CE3E-3886-A1F2-A70AC45C9316}"/>
                </a:ext>
              </a:extLst>
            </p:cNvPr>
            <p:cNvSpPr/>
            <p:nvPr/>
          </p:nvSpPr>
          <p:spPr>
            <a:xfrm>
              <a:off x="246658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3" name="フローチャート: 組合せ 232">
              <a:extLst>
                <a:ext uri="{FF2B5EF4-FFF2-40B4-BE49-F238E27FC236}">
                  <a16:creationId xmlns:a16="http://schemas.microsoft.com/office/drawing/2014/main" id="{C5C4B15D-2BFD-3498-621A-1639A090CA22}"/>
                </a:ext>
              </a:extLst>
            </p:cNvPr>
            <p:cNvSpPr/>
            <p:nvPr/>
          </p:nvSpPr>
          <p:spPr>
            <a:xfrm>
              <a:off x="251230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4" name="フローチャート: 組合せ 233">
              <a:extLst>
                <a:ext uri="{FF2B5EF4-FFF2-40B4-BE49-F238E27FC236}">
                  <a16:creationId xmlns:a16="http://schemas.microsoft.com/office/drawing/2014/main" id="{2F09A61A-0DA6-DCBC-AAF9-11B0B3707A21}"/>
                </a:ext>
              </a:extLst>
            </p:cNvPr>
            <p:cNvSpPr/>
            <p:nvPr/>
          </p:nvSpPr>
          <p:spPr>
            <a:xfrm>
              <a:off x="255936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5" name="フローチャート: 組合せ 234">
              <a:extLst>
                <a:ext uri="{FF2B5EF4-FFF2-40B4-BE49-F238E27FC236}">
                  <a16:creationId xmlns:a16="http://schemas.microsoft.com/office/drawing/2014/main" id="{7B464C27-AA80-0775-C624-C295A94BE132}"/>
                </a:ext>
              </a:extLst>
            </p:cNvPr>
            <p:cNvSpPr/>
            <p:nvPr/>
          </p:nvSpPr>
          <p:spPr>
            <a:xfrm>
              <a:off x="260508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6" name="フローチャート: 組合せ 235">
              <a:extLst>
                <a:ext uri="{FF2B5EF4-FFF2-40B4-BE49-F238E27FC236}">
                  <a16:creationId xmlns:a16="http://schemas.microsoft.com/office/drawing/2014/main" id="{971FD445-63DE-61DB-E5E8-C43C417E702D}"/>
                </a:ext>
              </a:extLst>
            </p:cNvPr>
            <p:cNvSpPr/>
            <p:nvPr/>
          </p:nvSpPr>
          <p:spPr>
            <a:xfrm>
              <a:off x="265080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7" name="フローチャート: 組合せ 236">
              <a:extLst>
                <a:ext uri="{FF2B5EF4-FFF2-40B4-BE49-F238E27FC236}">
                  <a16:creationId xmlns:a16="http://schemas.microsoft.com/office/drawing/2014/main" id="{134A0936-1472-940F-3A76-AE0C89FEB7D8}"/>
                </a:ext>
              </a:extLst>
            </p:cNvPr>
            <p:cNvSpPr/>
            <p:nvPr/>
          </p:nvSpPr>
          <p:spPr>
            <a:xfrm>
              <a:off x="269624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8" name="フローチャート: 組合せ 237">
              <a:extLst>
                <a:ext uri="{FF2B5EF4-FFF2-40B4-BE49-F238E27FC236}">
                  <a16:creationId xmlns:a16="http://schemas.microsoft.com/office/drawing/2014/main" id="{00633AE7-A660-2FDB-1416-64FE28FD1A6B}"/>
                </a:ext>
              </a:extLst>
            </p:cNvPr>
            <p:cNvSpPr/>
            <p:nvPr/>
          </p:nvSpPr>
          <p:spPr>
            <a:xfrm>
              <a:off x="273713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39" name="フローチャート: 組合せ 238">
              <a:extLst>
                <a:ext uri="{FF2B5EF4-FFF2-40B4-BE49-F238E27FC236}">
                  <a16:creationId xmlns:a16="http://schemas.microsoft.com/office/drawing/2014/main" id="{DA0CCA8B-701C-527A-96BD-B8CDA1BB0685}"/>
                </a:ext>
              </a:extLst>
            </p:cNvPr>
            <p:cNvSpPr/>
            <p:nvPr/>
          </p:nvSpPr>
          <p:spPr>
            <a:xfrm>
              <a:off x="278285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0" name="フローチャート: 組合せ 239">
              <a:extLst>
                <a:ext uri="{FF2B5EF4-FFF2-40B4-BE49-F238E27FC236}">
                  <a16:creationId xmlns:a16="http://schemas.microsoft.com/office/drawing/2014/main" id="{905F8A97-DA9D-574C-A277-C751F5565968}"/>
                </a:ext>
              </a:extLst>
            </p:cNvPr>
            <p:cNvSpPr/>
            <p:nvPr/>
          </p:nvSpPr>
          <p:spPr>
            <a:xfrm>
              <a:off x="282314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1" name="フローチャート: 組合せ 240">
              <a:extLst>
                <a:ext uri="{FF2B5EF4-FFF2-40B4-BE49-F238E27FC236}">
                  <a16:creationId xmlns:a16="http://schemas.microsoft.com/office/drawing/2014/main" id="{11AC447D-2FFF-608F-0AC2-0E7585C56411}"/>
                </a:ext>
              </a:extLst>
            </p:cNvPr>
            <p:cNvSpPr/>
            <p:nvPr/>
          </p:nvSpPr>
          <p:spPr>
            <a:xfrm>
              <a:off x="286886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2" name="フローチャート: 組合せ 241">
              <a:extLst>
                <a:ext uri="{FF2B5EF4-FFF2-40B4-BE49-F238E27FC236}">
                  <a16:creationId xmlns:a16="http://schemas.microsoft.com/office/drawing/2014/main" id="{05CC6A57-2D1A-420D-389D-A4E7A7CB8B51}"/>
                </a:ext>
              </a:extLst>
            </p:cNvPr>
            <p:cNvSpPr/>
            <p:nvPr/>
          </p:nvSpPr>
          <p:spPr>
            <a:xfrm>
              <a:off x="291458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3" name="フローチャート: 組合せ 242">
              <a:extLst>
                <a:ext uri="{FF2B5EF4-FFF2-40B4-BE49-F238E27FC236}">
                  <a16:creationId xmlns:a16="http://schemas.microsoft.com/office/drawing/2014/main" id="{175AA1B1-1CAD-040B-BCC5-8E877802A220}"/>
                </a:ext>
              </a:extLst>
            </p:cNvPr>
            <p:cNvSpPr/>
            <p:nvPr/>
          </p:nvSpPr>
          <p:spPr>
            <a:xfrm>
              <a:off x="2960026"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4" name="フローチャート: 組合せ 243">
              <a:extLst>
                <a:ext uri="{FF2B5EF4-FFF2-40B4-BE49-F238E27FC236}">
                  <a16:creationId xmlns:a16="http://schemas.microsoft.com/office/drawing/2014/main" id="{DBB84C3E-343D-E024-5FE5-33B861E3C9FB}"/>
                </a:ext>
              </a:extLst>
            </p:cNvPr>
            <p:cNvSpPr/>
            <p:nvPr/>
          </p:nvSpPr>
          <p:spPr>
            <a:xfrm>
              <a:off x="300090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45" name="フローチャート: 組合せ 244">
              <a:extLst>
                <a:ext uri="{FF2B5EF4-FFF2-40B4-BE49-F238E27FC236}">
                  <a16:creationId xmlns:a16="http://schemas.microsoft.com/office/drawing/2014/main" id="{2BC22DFD-941B-0078-0155-B133B11F3295}"/>
                </a:ext>
              </a:extLst>
            </p:cNvPr>
            <p:cNvSpPr/>
            <p:nvPr/>
          </p:nvSpPr>
          <p:spPr>
            <a:xfrm>
              <a:off x="304662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grpSp>
      <p:sp>
        <p:nvSpPr>
          <p:cNvPr id="18" name="星: 24 pt 17">
            <a:extLst>
              <a:ext uri="{FF2B5EF4-FFF2-40B4-BE49-F238E27FC236}">
                <a16:creationId xmlns:a16="http://schemas.microsoft.com/office/drawing/2014/main" id="{020AE91A-4442-ECC5-E23F-2A5F7BF6D660}"/>
              </a:ext>
            </a:extLst>
          </p:cNvPr>
          <p:cNvSpPr/>
          <p:nvPr/>
        </p:nvSpPr>
        <p:spPr>
          <a:xfrm>
            <a:off x="1312964" y="7432835"/>
            <a:ext cx="464431" cy="464431"/>
          </a:xfrm>
          <a:prstGeom prst="star24">
            <a:avLst/>
          </a:prstGeom>
          <a:solidFill>
            <a:schemeClr val="accent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19" name="矢印: 左カーブ 18">
            <a:extLst>
              <a:ext uri="{FF2B5EF4-FFF2-40B4-BE49-F238E27FC236}">
                <a16:creationId xmlns:a16="http://schemas.microsoft.com/office/drawing/2014/main" id="{77C9E520-6AA9-5D13-5512-B482808A946A}"/>
              </a:ext>
            </a:extLst>
          </p:cNvPr>
          <p:cNvSpPr/>
          <p:nvPr/>
        </p:nvSpPr>
        <p:spPr>
          <a:xfrm>
            <a:off x="5707603" y="5159826"/>
            <a:ext cx="213378" cy="354741"/>
          </a:xfrm>
          <a:prstGeom prst="curvedLeftArrow">
            <a:avLst/>
          </a:prstGeom>
          <a:solidFill>
            <a:schemeClr val="accent4"/>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solidFill>
                <a:schemeClr val="tx1"/>
              </a:solidFill>
            </a:endParaRPr>
          </a:p>
        </p:txBody>
      </p:sp>
      <p:grpSp>
        <p:nvGrpSpPr>
          <p:cNvPr id="20" name="グループ化 19">
            <a:extLst>
              <a:ext uri="{FF2B5EF4-FFF2-40B4-BE49-F238E27FC236}">
                <a16:creationId xmlns:a16="http://schemas.microsoft.com/office/drawing/2014/main" id="{9B933B4B-4174-C92C-6578-E136479297D3}"/>
              </a:ext>
            </a:extLst>
          </p:cNvPr>
          <p:cNvGrpSpPr/>
          <p:nvPr/>
        </p:nvGrpSpPr>
        <p:grpSpPr>
          <a:xfrm>
            <a:off x="5711151" y="5320826"/>
            <a:ext cx="667880" cy="1050890"/>
            <a:chOff x="2107499" y="4931633"/>
            <a:chExt cx="667880" cy="1050890"/>
          </a:xfrm>
        </p:grpSpPr>
        <p:sp>
          <p:nvSpPr>
            <p:cNvPr id="184" name="二等辺三角形 183">
              <a:extLst>
                <a:ext uri="{FF2B5EF4-FFF2-40B4-BE49-F238E27FC236}">
                  <a16:creationId xmlns:a16="http://schemas.microsoft.com/office/drawing/2014/main" id="{4354A006-4052-DAF8-4714-6060846C3251}"/>
                </a:ext>
              </a:extLst>
            </p:cNvPr>
            <p:cNvSpPr/>
            <p:nvPr/>
          </p:nvSpPr>
          <p:spPr>
            <a:xfrm flipH="1">
              <a:off x="2116483" y="4931633"/>
              <a:ext cx="172338" cy="161047"/>
            </a:xfrm>
            <a:prstGeom prst="triangle">
              <a:avLst>
                <a:gd name="adj" fmla="val 0"/>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5" name="四角形 11">
              <a:extLst>
                <a:ext uri="{FF2B5EF4-FFF2-40B4-BE49-F238E27FC236}">
                  <a16:creationId xmlns:a16="http://schemas.microsoft.com/office/drawing/2014/main" id="{C12727CD-5726-30A4-049F-C7F834211C9D}"/>
                </a:ext>
              </a:extLst>
            </p:cNvPr>
            <p:cNvSpPr/>
            <p:nvPr/>
          </p:nvSpPr>
          <p:spPr>
            <a:xfrm>
              <a:off x="2107499" y="5092681"/>
              <a:ext cx="667880" cy="889842"/>
            </a:xfrm>
            <a:prstGeom prst="rect">
              <a:avLst/>
            </a:prstGeom>
            <a:solidFill>
              <a:schemeClr val="accent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sp>
        <p:nvSpPr>
          <p:cNvPr id="21" name="四角形 3">
            <a:extLst>
              <a:ext uri="{FF2B5EF4-FFF2-40B4-BE49-F238E27FC236}">
                <a16:creationId xmlns:a16="http://schemas.microsoft.com/office/drawing/2014/main" id="{D39F8905-FA88-1681-CFD5-FDE556655E47}"/>
              </a:ext>
            </a:extLst>
          </p:cNvPr>
          <p:cNvSpPr/>
          <p:nvPr/>
        </p:nvSpPr>
        <p:spPr>
          <a:xfrm>
            <a:off x="3574829" y="5582173"/>
            <a:ext cx="2718711"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22" name="四角形 9">
            <a:extLst>
              <a:ext uri="{FF2B5EF4-FFF2-40B4-BE49-F238E27FC236}">
                <a16:creationId xmlns:a16="http://schemas.microsoft.com/office/drawing/2014/main" id="{A3E8286B-B41A-8FE3-8982-2CBC476629D7}"/>
              </a:ext>
            </a:extLst>
          </p:cNvPr>
          <p:cNvSpPr/>
          <p:nvPr/>
        </p:nvSpPr>
        <p:spPr>
          <a:xfrm>
            <a:off x="3574830" y="5892441"/>
            <a:ext cx="2718712"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23" name="四角形: 角を丸くする 22">
            <a:extLst>
              <a:ext uri="{FF2B5EF4-FFF2-40B4-BE49-F238E27FC236}">
                <a16:creationId xmlns:a16="http://schemas.microsoft.com/office/drawing/2014/main" id="{9E6770BB-094C-F017-4A82-8AEAF5B0FB91}"/>
              </a:ext>
            </a:extLst>
          </p:cNvPr>
          <p:cNvSpPr/>
          <p:nvPr/>
        </p:nvSpPr>
        <p:spPr>
          <a:xfrm>
            <a:off x="4961718" y="5098224"/>
            <a:ext cx="872465" cy="464431"/>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nvGrpSpPr>
          <p:cNvPr id="24" name="グループ化 23">
            <a:extLst>
              <a:ext uri="{FF2B5EF4-FFF2-40B4-BE49-F238E27FC236}">
                <a16:creationId xmlns:a16="http://schemas.microsoft.com/office/drawing/2014/main" id="{0459DC46-DB8D-6FE3-5F9D-079B3ABEA706}"/>
              </a:ext>
            </a:extLst>
          </p:cNvPr>
          <p:cNvGrpSpPr/>
          <p:nvPr/>
        </p:nvGrpSpPr>
        <p:grpSpPr>
          <a:xfrm>
            <a:off x="3574829" y="6004331"/>
            <a:ext cx="2680158" cy="105869"/>
            <a:chOff x="412190" y="5615223"/>
            <a:chExt cx="2680158" cy="105869"/>
          </a:xfrm>
        </p:grpSpPr>
        <p:sp>
          <p:nvSpPr>
            <p:cNvPr id="124" name="フローチャート: 組合せ 123">
              <a:extLst>
                <a:ext uri="{FF2B5EF4-FFF2-40B4-BE49-F238E27FC236}">
                  <a16:creationId xmlns:a16="http://schemas.microsoft.com/office/drawing/2014/main" id="{8FA58E17-E0EC-8C38-23FB-C643D71967C5}"/>
                </a:ext>
              </a:extLst>
            </p:cNvPr>
            <p:cNvSpPr/>
            <p:nvPr/>
          </p:nvSpPr>
          <p:spPr>
            <a:xfrm>
              <a:off x="41219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5" name="フローチャート: 組合せ 124">
              <a:extLst>
                <a:ext uri="{FF2B5EF4-FFF2-40B4-BE49-F238E27FC236}">
                  <a16:creationId xmlns:a16="http://schemas.microsoft.com/office/drawing/2014/main" id="{B8CD14B0-8A3B-CD78-2189-C13EB1DBA94B}"/>
                </a:ext>
              </a:extLst>
            </p:cNvPr>
            <p:cNvSpPr/>
            <p:nvPr/>
          </p:nvSpPr>
          <p:spPr>
            <a:xfrm>
              <a:off x="45791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6" name="フローチャート: 組合せ 125">
              <a:extLst>
                <a:ext uri="{FF2B5EF4-FFF2-40B4-BE49-F238E27FC236}">
                  <a16:creationId xmlns:a16="http://schemas.microsoft.com/office/drawing/2014/main" id="{7F593887-1EBE-E59D-E14E-D87269408CBF}"/>
                </a:ext>
              </a:extLst>
            </p:cNvPr>
            <p:cNvSpPr/>
            <p:nvPr/>
          </p:nvSpPr>
          <p:spPr>
            <a:xfrm>
              <a:off x="50363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7" name="フローチャート: 組合せ 126">
              <a:extLst>
                <a:ext uri="{FF2B5EF4-FFF2-40B4-BE49-F238E27FC236}">
                  <a16:creationId xmlns:a16="http://schemas.microsoft.com/office/drawing/2014/main" id="{48305074-DE3B-69EC-EA8E-E55BF0FA7278}"/>
                </a:ext>
              </a:extLst>
            </p:cNvPr>
            <p:cNvSpPr/>
            <p:nvPr/>
          </p:nvSpPr>
          <p:spPr>
            <a:xfrm>
              <a:off x="54906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8" name="フローチャート: 組合せ 127">
              <a:extLst>
                <a:ext uri="{FF2B5EF4-FFF2-40B4-BE49-F238E27FC236}">
                  <a16:creationId xmlns:a16="http://schemas.microsoft.com/office/drawing/2014/main" id="{AE471F3C-A0EC-27A8-9B98-44AA387B9A40}"/>
                </a:ext>
              </a:extLst>
            </p:cNvPr>
            <p:cNvSpPr/>
            <p:nvPr/>
          </p:nvSpPr>
          <p:spPr>
            <a:xfrm>
              <a:off x="58995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9" name="フローチャート: 組合せ 128">
              <a:extLst>
                <a:ext uri="{FF2B5EF4-FFF2-40B4-BE49-F238E27FC236}">
                  <a16:creationId xmlns:a16="http://schemas.microsoft.com/office/drawing/2014/main" id="{3B679058-EE1D-4DED-3C16-F484BF4F91AD}"/>
                </a:ext>
              </a:extLst>
            </p:cNvPr>
            <p:cNvSpPr/>
            <p:nvPr/>
          </p:nvSpPr>
          <p:spPr>
            <a:xfrm>
              <a:off x="63567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0" name="フローチャート: 組合せ 129">
              <a:extLst>
                <a:ext uri="{FF2B5EF4-FFF2-40B4-BE49-F238E27FC236}">
                  <a16:creationId xmlns:a16="http://schemas.microsoft.com/office/drawing/2014/main" id="{7870704E-B107-ACFE-164A-D58194BE1692}"/>
                </a:ext>
              </a:extLst>
            </p:cNvPr>
            <p:cNvSpPr/>
            <p:nvPr/>
          </p:nvSpPr>
          <p:spPr>
            <a:xfrm>
              <a:off x="67596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1" name="フローチャート: 組合せ 130">
              <a:extLst>
                <a:ext uri="{FF2B5EF4-FFF2-40B4-BE49-F238E27FC236}">
                  <a16:creationId xmlns:a16="http://schemas.microsoft.com/office/drawing/2014/main" id="{03C7CFBB-B77A-49BA-60D9-C2FD63B91696}"/>
                </a:ext>
              </a:extLst>
            </p:cNvPr>
            <p:cNvSpPr/>
            <p:nvPr/>
          </p:nvSpPr>
          <p:spPr>
            <a:xfrm>
              <a:off x="72168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2" name="フローチャート: 組合せ 131">
              <a:extLst>
                <a:ext uri="{FF2B5EF4-FFF2-40B4-BE49-F238E27FC236}">
                  <a16:creationId xmlns:a16="http://schemas.microsoft.com/office/drawing/2014/main" id="{9A145AC7-8483-4475-7EF3-09179BF61280}"/>
                </a:ext>
              </a:extLst>
            </p:cNvPr>
            <p:cNvSpPr/>
            <p:nvPr/>
          </p:nvSpPr>
          <p:spPr>
            <a:xfrm>
              <a:off x="76740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3" name="フローチャート: 組合せ 132">
              <a:extLst>
                <a:ext uri="{FF2B5EF4-FFF2-40B4-BE49-F238E27FC236}">
                  <a16:creationId xmlns:a16="http://schemas.microsoft.com/office/drawing/2014/main" id="{982E9640-9FCE-CFA4-CD65-FE114E4C5CD0}"/>
                </a:ext>
              </a:extLst>
            </p:cNvPr>
            <p:cNvSpPr/>
            <p:nvPr/>
          </p:nvSpPr>
          <p:spPr>
            <a:xfrm>
              <a:off x="812847"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4" name="フローチャート: 組合せ 133">
              <a:extLst>
                <a:ext uri="{FF2B5EF4-FFF2-40B4-BE49-F238E27FC236}">
                  <a16:creationId xmlns:a16="http://schemas.microsoft.com/office/drawing/2014/main" id="{CF63512F-F8B4-63C7-083E-34EE13C98ADD}"/>
                </a:ext>
              </a:extLst>
            </p:cNvPr>
            <p:cNvSpPr/>
            <p:nvPr/>
          </p:nvSpPr>
          <p:spPr>
            <a:xfrm>
              <a:off x="85372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5" name="フローチャート: 組合せ 134">
              <a:extLst>
                <a:ext uri="{FF2B5EF4-FFF2-40B4-BE49-F238E27FC236}">
                  <a16:creationId xmlns:a16="http://schemas.microsoft.com/office/drawing/2014/main" id="{A70EE962-5296-AB2C-6FBF-0B73C0D3C9FA}"/>
                </a:ext>
              </a:extLst>
            </p:cNvPr>
            <p:cNvSpPr/>
            <p:nvPr/>
          </p:nvSpPr>
          <p:spPr>
            <a:xfrm>
              <a:off x="89944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6" name="フローチャート: 組合せ 135">
              <a:extLst>
                <a:ext uri="{FF2B5EF4-FFF2-40B4-BE49-F238E27FC236}">
                  <a16:creationId xmlns:a16="http://schemas.microsoft.com/office/drawing/2014/main" id="{DF5FEF69-AA29-E1D1-394D-B70A78052241}"/>
                </a:ext>
              </a:extLst>
            </p:cNvPr>
            <p:cNvSpPr/>
            <p:nvPr/>
          </p:nvSpPr>
          <p:spPr>
            <a:xfrm>
              <a:off x="95235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7" name="フローチャート: 組合せ 136">
              <a:extLst>
                <a:ext uri="{FF2B5EF4-FFF2-40B4-BE49-F238E27FC236}">
                  <a16:creationId xmlns:a16="http://schemas.microsoft.com/office/drawing/2014/main" id="{08001332-3F3D-30AA-E161-F04C9D559054}"/>
                </a:ext>
              </a:extLst>
            </p:cNvPr>
            <p:cNvSpPr/>
            <p:nvPr/>
          </p:nvSpPr>
          <p:spPr>
            <a:xfrm>
              <a:off x="99807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8" name="フローチャート: 組合せ 137">
              <a:extLst>
                <a:ext uri="{FF2B5EF4-FFF2-40B4-BE49-F238E27FC236}">
                  <a16:creationId xmlns:a16="http://schemas.microsoft.com/office/drawing/2014/main" id="{21127B1C-0651-A1A7-04ED-23C23A62F972}"/>
                </a:ext>
              </a:extLst>
            </p:cNvPr>
            <p:cNvSpPr/>
            <p:nvPr/>
          </p:nvSpPr>
          <p:spPr>
            <a:xfrm>
              <a:off x="104379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39" name="フローチャート: 組合せ 138">
              <a:extLst>
                <a:ext uri="{FF2B5EF4-FFF2-40B4-BE49-F238E27FC236}">
                  <a16:creationId xmlns:a16="http://schemas.microsoft.com/office/drawing/2014/main" id="{E02D7DC5-6A13-94A6-1BC0-949E4507428A}"/>
                </a:ext>
              </a:extLst>
            </p:cNvPr>
            <p:cNvSpPr/>
            <p:nvPr/>
          </p:nvSpPr>
          <p:spPr>
            <a:xfrm>
              <a:off x="108923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0" name="フローチャート: 組合せ 139">
              <a:extLst>
                <a:ext uri="{FF2B5EF4-FFF2-40B4-BE49-F238E27FC236}">
                  <a16:creationId xmlns:a16="http://schemas.microsoft.com/office/drawing/2014/main" id="{9420EE96-1C4D-3C77-B2AD-5D68A4D58023}"/>
                </a:ext>
              </a:extLst>
            </p:cNvPr>
            <p:cNvSpPr/>
            <p:nvPr/>
          </p:nvSpPr>
          <p:spPr>
            <a:xfrm>
              <a:off x="113011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1" name="フローチャート: 組合せ 140">
              <a:extLst>
                <a:ext uri="{FF2B5EF4-FFF2-40B4-BE49-F238E27FC236}">
                  <a16:creationId xmlns:a16="http://schemas.microsoft.com/office/drawing/2014/main" id="{87C0F0D6-91A1-6BF7-245B-C83E933F5BF0}"/>
                </a:ext>
              </a:extLst>
            </p:cNvPr>
            <p:cNvSpPr/>
            <p:nvPr/>
          </p:nvSpPr>
          <p:spPr>
            <a:xfrm>
              <a:off x="117583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2" name="フローチャート: 組合せ 141">
              <a:extLst>
                <a:ext uri="{FF2B5EF4-FFF2-40B4-BE49-F238E27FC236}">
                  <a16:creationId xmlns:a16="http://schemas.microsoft.com/office/drawing/2014/main" id="{79B941F8-0A68-CD40-910E-A8723DF9DD5B}"/>
                </a:ext>
              </a:extLst>
            </p:cNvPr>
            <p:cNvSpPr/>
            <p:nvPr/>
          </p:nvSpPr>
          <p:spPr>
            <a:xfrm>
              <a:off x="121613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3" name="フローチャート: 組合せ 142">
              <a:extLst>
                <a:ext uri="{FF2B5EF4-FFF2-40B4-BE49-F238E27FC236}">
                  <a16:creationId xmlns:a16="http://schemas.microsoft.com/office/drawing/2014/main" id="{87D1A67D-30D3-9A5E-9E47-494954B104B0}"/>
                </a:ext>
              </a:extLst>
            </p:cNvPr>
            <p:cNvSpPr/>
            <p:nvPr/>
          </p:nvSpPr>
          <p:spPr>
            <a:xfrm>
              <a:off x="126185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4" name="フローチャート: 組合せ 143">
              <a:extLst>
                <a:ext uri="{FF2B5EF4-FFF2-40B4-BE49-F238E27FC236}">
                  <a16:creationId xmlns:a16="http://schemas.microsoft.com/office/drawing/2014/main" id="{44CEAC27-0BD1-A62C-6B47-61F4802D233F}"/>
                </a:ext>
              </a:extLst>
            </p:cNvPr>
            <p:cNvSpPr/>
            <p:nvPr/>
          </p:nvSpPr>
          <p:spPr>
            <a:xfrm>
              <a:off x="130757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5" name="フローチャート: 組合せ 144">
              <a:extLst>
                <a:ext uri="{FF2B5EF4-FFF2-40B4-BE49-F238E27FC236}">
                  <a16:creationId xmlns:a16="http://schemas.microsoft.com/office/drawing/2014/main" id="{A31379B2-2572-2146-F73C-421C7AFE711C}"/>
                </a:ext>
              </a:extLst>
            </p:cNvPr>
            <p:cNvSpPr/>
            <p:nvPr/>
          </p:nvSpPr>
          <p:spPr>
            <a:xfrm>
              <a:off x="1353013"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6" name="フローチャート: 組合せ 145">
              <a:extLst>
                <a:ext uri="{FF2B5EF4-FFF2-40B4-BE49-F238E27FC236}">
                  <a16:creationId xmlns:a16="http://schemas.microsoft.com/office/drawing/2014/main" id="{DD0BC4B6-1384-36E8-E325-83B320B531FB}"/>
                </a:ext>
              </a:extLst>
            </p:cNvPr>
            <p:cNvSpPr/>
            <p:nvPr/>
          </p:nvSpPr>
          <p:spPr>
            <a:xfrm>
              <a:off x="139389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7" name="フローチャート: 組合せ 146">
              <a:extLst>
                <a:ext uri="{FF2B5EF4-FFF2-40B4-BE49-F238E27FC236}">
                  <a16:creationId xmlns:a16="http://schemas.microsoft.com/office/drawing/2014/main" id="{CF18BDCD-D3AD-11A7-2F60-1014C606C87C}"/>
                </a:ext>
              </a:extLst>
            </p:cNvPr>
            <p:cNvSpPr/>
            <p:nvPr/>
          </p:nvSpPr>
          <p:spPr>
            <a:xfrm>
              <a:off x="143961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8" name="フローチャート: 組合せ 147">
              <a:extLst>
                <a:ext uri="{FF2B5EF4-FFF2-40B4-BE49-F238E27FC236}">
                  <a16:creationId xmlns:a16="http://schemas.microsoft.com/office/drawing/2014/main" id="{CBC5BE8B-6DFB-AC41-B041-45C6CEB1B836}"/>
                </a:ext>
              </a:extLst>
            </p:cNvPr>
            <p:cNvSpPr/>
            <p:nvPr/>
          </p:nvSpPr>
          <p:spPr>
            <a:xfrm>
              <a:off x="148706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49" name="フローチャート: 組合せ 148">
              <a:extLst>
                <a:ext uri="{FF2B5EF4-FFF2-40B4-BE49-F238E27FC236}">
                  <a16:creationId xmlns:a16="http://schemas.microsoft.com/office/drawing/2014/main" id="{B4717039-4E4E-D4F5-7C97-9F199BF7018F}"/>
                </a:ext>
              </a:extLst>
            </p:cNvPr>
            <p:cNvSpPr/>
            <p:nvPr/>
          </p:nvSpPr>
          <p:spPr>
            <a:xfrm>
              <a:off x="153278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0" name="フローチャート: 組合せ 149">
              <a:extLst>
                <a:ext uri="{FF2B5EF4-FFF2-40B4-BE49-F238E27FC236}">
                  <a16:creationId xmlns:a16="http://schemas.microsoft.com/office/drawing/2014/main" id="{AED09D1A-A749-5A83-2EC5-B6BEEA3EB092}"/>
                </a:ext>
              </a:extLst>
            </p:cNvPr>
            <p:cNvSpPr/>
            <p:nvPr/>
          </p:nvSpPr>
          <p:spPr>
            <a:xfrm>
              <a:off x="157850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1" name="フローチャート: 組合せ 150">
              <a:extLst>
                <a:ext uri="{FF2B5EF4-FFF2-40B4-BE49-F238E27FC236}">
                  <a16:creationId xmlns:a16="http://schemas.microsoft.com/office/drawing/2014/main" id="{2C959C81-072F-20CF-653A-343911131762}"/>
                </a:ext>
              </a:extLst>
            </p:cNvPr>
            <p:cNvSpPr/>
            <p:nvPr/>
          </p:nvSpPr>
          <p:spPr>
            <a:xfrm>
              <a:off x="162394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2" name="フローチャート: 組合せ 151">
              <a:extLst>
                <a:ext uri="{FF2B5EF4-FFF2-40B4-BE49-F238E27FC236}">
                  <a16:creationId xmlns:a16="http://schemas.microsoft.com/office/drawing/2014/main" id="{FEC06841-0660-AF10-7B8B-794CE8609781}"/>
                </a:ext>
              </a:extLst>
            </p:cNvPr>
            <p:cNvSpPr/>
            <p:nvPr/>
          </p:nvSpPr>
          <p:spPr>
            <a:xfrm>
              <a:off x="166482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3" name="フローチャート: 組合せ 152">
              <a:extLst>
                <a:ext uri="{FF2B5EF4-FFF2-40B4-BE49-F238E27FC236}">
                  <a16:creationId xmlns:a16="http://schemas.microsoft.com/office/drawing/2014/main" id="{CBE4FB6B-1413-25E3-B515-47073B6D7FA0}"/>
                </a:ext>
              </a:extLst>
            </p:cNvPr>
            <p:cNvSpPr/>
            <p:nvPr/>
          </p:nvSpPr>
          <p:spPr>
            <a:xfrm>
              <a:off x="171054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4" name="フローチャート: 組合せ 153">
              <a:extLst>
                <a:ext uri="{FF2B5EF4-FFF2-40B4-BE49-F238E27FC236}">
                  <a16:creationId xmlns:a16="http://schemas.microsoft.com/office/drawing/2014/main" id="{57DBEBFC-24B2-F11B-B3C0-58186BAF1B29}"/>
                </a:ext>
              </a:extLst>
            </p:cNvPr>
            <p:cNvSpPr/>
            <p:nvPr/>
          </p:nvSpPr>
          <p:spPr>
            <a:xfrm>
              <a:off x="175084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5" name="フローチャート: 組合せ 154">
              <a:extLst>
                <a:ext uri="{FF2B5EF4-FFF2-40B4-BE49-F238E27FC236}">
                  <a16:creationId xmlns:a16="http://schemas.microsoft.com/office/drawing/2014/main" id="{114FFCD0-EF64-6D11-59B1-949D6F860EB3}"/>
                </a:ext>
              </a:extLst>
            </p:cNvPr>
            <p:cNvSpPr/>
            <p:nvPr/>
          </p:nvSpPr>
          <p:spPr>
            <a:xfrm>
              <a:off x="179656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6" name="フローチャート: 組合せ 155">
              <a:extLst>
                <a:ext uri="{FF2B5EF4-FFF2-40B4-BE49-F238E27FC236}">
                  <a16:creationId xmlns:a16="http://schemas.microsoft.com/office/drawing/2014/main" id="{F2001B8A-009B-DFE5-B18B-8171E78BD711}"/>
                </a:ext>
              </a:extLst>
            </p:cNvPr>
            <p:cNvSpPr/>
            <p:nvPr/>
          </p:nvSpPr>
          <p:spPr>
            <a:xfrm>
              <a:off x="184228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7" name="フローチャート: 組合せ 156">
              <a:extLst>
                <a:ext uri="{FF2B5EF4-FFF2-40B4-BE49-F238E27FC236}">
                  <a16:creationId xmlns:a16="http://schemas.microsoft.com/office/drawing/2014/main" id="{AD35B8F5-6961-F3D1-444A-3166DAAFA01E}"/>
                </a:ext>
              </a:extLst>
            </p:cNvPr>
            <p:cNvSpPr/>
            <p:nvPr/>
          </p:nvSpPr>
          <p:spPr>
            <a:xfrm>
              <a:off x="1887721"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8" name="フローチャート: 組合せ 157">
              <a:extLst>
                <a:ext uri="{FF2B5EF4-FFF2-40B4-BE49-F238E27FC236}">
                  <a16:creationId xmlns:a16="http://schemas.microsoft.com/office/drawing/2014/main" id="{7463F512-951B-4350-ECE7-E7661ACE6796}"/>
                </a:ext>
              </a:extLst>
            </p:cNvPr>
            <p:cNvSpPr/>
            <p:nvPr/>
          </p:nvSpPr>
          <p:spPr>
            <a:xfrm>
              <a:off x="192860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59" name="フローチャート: 組合せ 158">
              <a:extLst>
                <a:ext uri="{FF2B5EF4-FFF2-40B4-BE49-F238E27FC236}">
                  <a16:creationId xmlns:a16="http://schemas.microsoft.com/office/drawing/2014/main" id="{FE1B351D-C217-FF81-8664-F2491240AAF2}"/>
                </a:ext>
              </a:extLst>
            </p:cNvPr>
            <p:cNvSpPr/>
            <p:nvPr/>
          </p:nvSpPr>
          <p:spPr>
            <a:xfrm>
              <a:off x="197432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0" name="フローチャート: 組合せ 159">
              <a:extLst>
                <a:ext uri="{FF2B5EF4-FFF2-40B4-BE49-F238E27FC236}">
                  <a16:creationId xmlns:a16="http://schemas.microsoft.com/office/drawing/2014/main" id="{F9DDE074-9A61-3CAA-F409-CC516DDD08CB}"/>
                </a:ext>
              </a:extLst>
            </p:cNvPr>
            <p:cNvSpPr/>
            <p:nvPr/>
          </p:nvSpPr>
          <p:spPr>
            <a:xfrm>
              <a:off x="202504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1" name="フローチャート: 組合せ 160">
              <a:extLst>
                <a:ext uri="{FF2B5EF4-FFF2-40B4-BE49-F238E27FC236}">
                  <a16:creationId xmlns:a16="http://schemas.microsoft.com/office/drawing/2014/main" id="{C5E888A6-E435-B58C-27D9-E617246B73A8}"/>
                </a:ext>
              </a:extLst>
            </p:cNvPr>
            <p:cNvSpPr/>
            <p:nvPr/>
          </p:nvSpPr>
          <p:spPr>
            <a:xfrm>
              <a:off x="207076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2" name="フローチャート: 組合せ 161">
              <a:extLst>
                <a:ext uri="{FF2B5EF4-FFF2-40B4-BE49-F238E27FC236}">
                  <a16:creationId xmlns:a16="http://schemas.microsoft.com/office/drawing/2014/main" id="{5666BD34-B13B-32FF-7602-6847157ADE2A}"/>
                </a:ext>
              </a:extLst>
            </p:cNvPr>
            <p:cNvSpPr/>
            <p:nvPr/>
          </p:nvSpPr>
          <p:spPr>
            <a:xfrm>
              <a:off x="211648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3" name="フローチャート: 組合せ 162">
              <a:extLst>
                <a:ext uri="{FF2B5EF4-FFF2-40B4-BE49-F238E27FC236}">
                  <a16:creationId xmlns:a16="http://schemas.microsoft.com/office/drawing/2014/main" id="{978B1453-FF4F-0AC0-7B66-226B10BCD97D}"/>
                </a:ext>
              </a:extLst>
            </p:cNvPr>
            <p:cNvSpPr/>
            <p:nvPr/>
          </p:nvSpPr>
          <p:spPr>
            <a:xfrm>
              <a:off x="216192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4" name="フローチャート: 組合せ 163">
              <a:extLst>
                <a:ext uri="{FF2B5EF4-FFF2-40B4-BE49-F238E27FC236}">
                  <a16:creationId xmlns:a16="http://schemas.microsoft.com/office/drawing/2014/main" id="{16C8A6EB-FCB4-530B-9648-B90EE20A14EE}"/>
                </a:ext>
              </a:extLst>
            </p:cNvPr>
            <p:cNvSpPr/>
            <p:nvPr/>
          </p:nvSpPr>
          <p:spPr>
            <a:xfrm>
              <a:off x="220280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5" name="フローチャート: 組合せ 164">
              <a:extLst>
                <a:ext uri="{FF2B5EF4-FFF2-40B4-BE49-F238E27FC236}">
                  <a16:creationId xmlns:a16="http://schemas.microsoft.com/office/drawing/2014/main" id="{979901F4-E5D6-B2D1-9F3C-9845E36BBC00}"/>
                </a:ext>
              </a:extLst>
            </p:cNvPr>
            <p:cNvSpPr/>
            <p:nvPr/>
          </p:nvSpPr>
          <p:spPr>
            <a:xfrm>
              <a:off x="224852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6" name="フローチャート: 組合せ 165">
              <a:extLst>
                <a:ext uri="{FF2B5EF4-FFF2-40B4-BE49-F238E27FC236}">
                  <a16:creationId xmlns:a16="http://schemas.microsoft.com/office/drawing/2014/main" id="{9A66F4CD-FCC0-901A-EAA8-D99CD79F8372}"/>
                </a:ext>
              </a:extLst>
            </p:cNvPr>
            <p:cNvSpPr/>
            <p:nvPr/>
          </p:nvSpPr>
          <p:spPr>
            <a:xfrm>
              <a:off x="228882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7" name="フローチャート: 組合せ 166">
              <a:extLst>
                <a:ext uri="{FF2B5EF4-FFF2-40B4-BE49-F238E27FC236}">
                  <a16:creationId xmlns:a16="http://schemas.microsoft.com/office/drawing/2014/main" id="{270D86D5-9FE4-9A3C-F212-6BA18AAAE6CA}"/>
                </a:ext>
              </a:extLst>
            </p:cNvPr>
            <p:cNvSpPr/>
            <p:nvPr/>
          </p:nvSpPr>
          <p:spPr>
            <a:xfrm>
              <a:off x="233454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8" name="フローチャート: 組合せ 167">
              <a:extLst>
                <a:ext uri="{FF2B5EF4-FFF2-40B4-BE49-F238E27FC236}">
                  <a16:creationId xmlns:a16="http://schemas.microsoft.com/office/drawing/2014/main" id="{740760B1-D4AD-8297-04A3-ECD4DB6F5DD7}"/>
                </a:ext>
              </a:extLst>
            </p:cNvPr>
            <p:cNvSpPr/>
            <p:nvPr/>
          </p:nvSpPr>
          <p:spPr>
            <a:xfrm>
              <a:off x="238026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69" name="フローチャート: 組合せ 168">
              <a:extLst>
                <a:ext uri="{FF2B5EF4-FFF2-40B4-BE49-F238E27FC236}">
                  <a16:creationId xmlns:a16="http://schemas.microsoft.com/office/drawing/2014/main" id="{1F678A96-51FE-1612-6143-78A5A76D4D75}"/>
                </a:ext>
              </a:extLst>
            </p:cNvPr>
            <p:cNvSpPr/>
            <p:nvPr/>
          </p:nvSpPr>
          <p:spPr>
            <a:xfrm>
              <a:off x="242570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0" name="フローチャート: 組合せ 169">
              <a:extLst>
                <a:ext uri="{FF2B5EF4-FFF2-40B4-BE49-F238E27FC236}">
                  <a16:creationId xmlns:a16="http://schemas.microsoft.com/office/drawing/2014/main" id="{8CBFA616-B848-88B5-0F4F-B3DE406838E3}"/>
                </a:ext>
              </a:extLst>
            </p:cNvPr>
            <p:cNvSpPr/>
            <p:nvPr/>
          </p:nvSpPr>
          <p:spPr>
            <a:xfrm>
              <a:off x="246658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1" name="フローチャート: 組合せ 170">
              <a:extLst>
                <a:ext uri="{FF2B5EF4-FFF2-40B4-BE49-F238E27FC236}">
                  <a16:creationId xmlns:a16="http://schemas.microsoft.com/office/drawing/2014/main" id="{9913FBF9-2084-BAA4-121D-77525C617861}"/>
                </a:ext>
              </a:extLst>
            </p:cNvPr>
            <p:cNvSpPr/>
            <p:nvPr/>
          </p:nvSpPr>
          <p:spPr>
            <a:xfrm>
              <a:off x="251230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2" name="フローチャート: 組合せ 171">
              <a:extLst>
                <a:ext uri="{FF2B5EF4-FFF2-40B4-BE49-F238E27FC236}">
                  <a16:creationId xmlns:a16="http://schemas.microsoft.com/office/drawing/2014/main" id="{B0F2F785-8946-3EA9-1A10-3FFC074017D6}"/>
                </a:ext>
              </a:extLst>
            </p:cNvPr>
            <p:cNvSpPr/>
            <p:nvPr/>
          </p:nvSpPr>
          <p:spPr>
            <a:xfrm>
              <a:off x="255936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3" name="フローチャート: 組合せ 172">
              <a:extLst>
                <a:ext uri="{FF2B5EF4-FFF2-40B4-BE49-F238E27FC236}">
                  <a16:creationId xmlns:a16="http://schemas.microsoft.com/office/drawing/2014/main" id="{49CC51C5-1BCA-0196-DB75-BDCAA1ECBD1E}"/>
                </a:ext>
              </a:extLst>
            </p:cNvPr>
            <p:cNvSpPr/>
            <p:nvPr/>
          </p:nvSpPr>
          <p:spPr>
            <a:xfrm>
              <a:off x="260508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4" name="フローチャート: 組合せ 173">
              <a:extLst>
                <a:ext uri="{FF2B5EF4-FFF2-40B4-BE49-F238E27FC236}">
                  <a16:creationId xmlns:a16="http://schemas.microsoft.com/office/drawing/2014/main" id="{4BDAD913-D84C-61E5-1C2E-41D3AA865947}"/>
                </a:ext>
              </a:extLst>
            </p:cNvPr>
            <p:cNvSpPr/>
            <p:nvPr/>
          </p:nvSpPr>
          <p:spPr>
            <a:xfrm>
              <a:off x="265080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5" name="フローチャート: 組合せ 174">
              <a:extLst>
                <a:ext uri="{FF2B5EF4-FFF2-40B4-BE49-F238E27FC236}">
                  <a16:creationId xmlns:a16="http://schemas.microsoft.com/office/drawing/2014/main" id="{0AF9A357-1259-167A-0E9E-2C3A5E27F319}"/>
                </a:ext>
              </a:extLst>
            </p:cNvPr>
            <p:cNvSpPr/>
            <p:nvPr/>
          </p:nvSpPr>
          <p:spPr>
            <a:xfrm>
              <a:off x="269624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6" name="フローチャート: 組合せ 175">
              <a:extLst>
                <a:ext uri="{FF2B5EF4-FFF2-40B4-BE49-F238E27FC236}">
                  <a16:creationId xmlns:a16="http://schemas.microsoft.com/office/drawing/2014/main" id="{E0405514-05A1-5B08-45E7-1C19659E408E}"/>
                </a:ext>
              </a:extLst>
            </p:cNvPr>
            <p:cNvSpPr/>
            <p:nvPr/>
          </p:nvSpPr>
          <p:spPr>
            <a:xfrm>
              <a:off x="273713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7" name="フローチャート: 組合せ 176">
              <a:extLst>
                <a:ext uri="{FF2B5EF4-FFF2-40B4-BE49-F238E27FC236}">
                  <a16:creationId xmlns:a16="http://schemas.microsoft.com/office/drawing/2014/main" id="{E61B0961-16ED-98C9-AE01-181F472DB8FB}"/>
                </a:ext>
              </a:extLst>
            </p:cNvPr>
            <p:cNvSpPr/>
            <p:nvPr/>
          </p:nvSpPr>
          <p:spPr>
            <a:xfrm>
              <a:off x="278285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8" name="フローチャート: 組合せ 177">
              <a:extLst>
                <a:ext uri="{FF2B5EF4-FFF2-40B4-BE49-F238E27FC236}">
                  <a16:creationId xmlns:a16="http://schemas.microsoft.com/office/drawing/2014/main" id="{11516FAA-0B95-2DD5-E2A5-2A38D083B901}"/>
                </a:ext>
              </a:extLst>
            </p:cNvPr>
            <p:cNvSpPr/>
            <p:nvPr/>
          </p:nvSpPr>
          <p:spPr>
            <a:xfrm>
              <a:off x="282314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79" name="フローチャート: 組合せ 178">
              <a:extLst>
                <a:ext uri="{FF2B5EF4-FFF2-40B4-BE49-F238E27FC236}">
                  <a16:creationId xmlns:a16="http://schemas.microsoft.com/office/drawing/2014/main" id="{D4E0AFA3-768F-61DC-6495-CD92528F9EEC}"/>
                </a:ext>
              </a:extLst>
            </p:cNvPr>
            <p:cNvSpPr/>
            <p:nvPr/>
          </p:nvSpPr>
          <p:spPr>
            <a:xfrm>
              <a:off x="286886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0" name="フローチャート: 組合せ 179">
              <a:extLst>
                <a:ext uri="{FF2B5EF4-FFF2-40B4-BE49-F238E27FC236}">
                  <a16:creationId xmlns:a16="http://schemas.microsoft.com/office/drawing/2014/main" id="{08405465-40CE-071D-2664-6F4234348E8F}"/>
                </a:ext>
              </a:extLst>
            </p:cNvPr>
            <p:cNvSpPr/>
            <p:nvPr/>
          </p:nvSpPr>
          <p:spPr>
            <a:xfrm>
              <a:off x="291458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1" name="フローチャート: 組合せ 180">
              <a:extLst>
                <a:ext uri="{FF2B5EF4-FFF2-40B4-BE49-F238E27FC236}">
                  <a16:creationId xmlns:a16="http://schemas.microsoft.com/office/drawing/2014/main" id="{E21956D1-998C-2C17-8693-AB143AD83611}"/>
                </a:ext>
              </a:extLst>
            </p:cNvPr>
            <p:cNvSpPr/>
            <p:nvPr/>
          </p:nvSpPr>
          <p:spPr>
            <a:xfrm>
              <a:off x="2960026"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2" name="フローチャート: 組合せ 181">
              <a:extLst>
                <a:ext uri="{FF2B5EF4-FFF2-40B4-BE49-F238E27FC236}">
                  <a16:creationId xmlns:a16="http://schemas.microsoft.com/office/drawing/2014/main" id="{F5513561-CC75-D673-36E5-B56D50906739}"/>
                </a:ext>
              </a:extLst>
            </p:cNvPr>
            <p:cNvSpPr/>
            <p:nvPr/>
          </p:nvSpPr>
          <p:spPr>
            <a:xfrm>
              <a:off x="300090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83" name="フローチャート: 組合せ 182">
              <a:extLst>
                <a:ext uri="{FF2B5EF4-FFF2-40B4-BE49-F238E27FC236}">
                  <a16:creationId xmlns:a16="http://schemas.microsoft.com/office/drawing/2014/main" id="{F12C9A08-4253-8461-571D-65FF8A80BB00}"/>
                </a:ext>
              </a:extLst>
            </p:cNvPr>
            <p:cNvSpPr/>
            <p:nvPr/>
          </p:nvSpPr>
          <p:spPr>
            <a:xfrm>
              <a:off x="304662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grpSp>
      <p:sp>
        <p:nvSpPr>
          <p:cNvPr id="25" name="星: 24 pt 24">
            <a:extLst>
              <a:ext uri="{FF2B5EF4-FFF2-40B4-BE49-F238E27FC236}">
                <a16:creationId xmlns:a16="http://schemas.microsoft.com/office/drawing/2014/main" id="{61021401-8C81-59CE-A957-0CEE464651B4}"/>
              </a:ext>
            </a:extLst>
          </p:cNvPr>
          <p:cNvSpPr/>
          <p:nvPr/>
        </p:nvSpPr>
        <p:spPr>
          <a:xfrm>
            <a:off x="5640842" y="5997184"/>
            <a:ext cx="464431" cy="464431"/>
          </a:xfrm>
          <a:prstGeom prst="star24">
            <a:avLst/>
          </a:prstGeom>
          <a:solidFill>
            <a:schemeClr val="accent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26" name="矢印: 左カーブ 25">
            <a:extLst>
              <a:ext uri="{FF2B5EF4-FFF2-40B4-BE49-F238E27FC236}">
                <a16:creationId xmlns:a16="http://schemas.microsoft.com/office/drawing/2014/main" id="{94A93997-9679-9A02-117A-C0CC95499041}"/>
              </a:ext>
            </a:extLst>
          </p:cNvPr>
          <p:cNvSpPr/>
          <p:nvPr/>
        </p:nvSpPr>
        <p:spPr>
          <a:xfrm>
            <a:off x="5108270" y="6585640"/>
            <a:ext cx="213378" cy="354741"/>
          </a:xfrm>
          <a:prstGeom prst="curvedLeftArrow">
            <a:avLst/>
          </a:prstGeom>
          <a:solidFill>
            <a:schemeClr val="accent4"/>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solidFill>
                <a:schemeClr val="tx1"/>
              </a:solidFill>
            </a:endParaRPr>
          </a:p>
        </p:txBody>
      </p:sp>
      <p:grpSp>
        <p:nvGrpSpPr>
          <p:cNvPr id="27" name="グループ化 26">
            <a:extLst>
              <a:ext uri="{FF2B5EF4-FFF2-40B4-BE49-F238E27FC236}">
                <a16:creationId xmlns:a16="http://schemas.microsoft.com/office/drawing/2014/main" id="{1FB4648F-D068-F532-1181-09823CB2587A}"/>
              </a:ext>
            </a:extLst>
          </p:cNvPr>
          <p:cNvGrpSpPr/>
          <p:nvPr/>
        </p:nvGrpSpPr>
        <p:grpSpPr>
          <a:xfrm>
            <a:off x="5720799" y="6817789"/>
            <a:ext cx="667880" cy="979741"/>
            <a:chOff x="2107499" y="5002782"/>
            <a:chExt cx="667880" cy="979741"/>
          </a:xfrm>
        </p:grpSpPr>
        <p:sp>
          <p:nvSpPr>
            <p:cNvPr id="122" name="二等辺三角形 121">
              <a:extLst>
                <a:ext uri="{FF2B5EF4-FFF2-40B4-BE49-F238E27FC236}">
                  <a16:creationId xmlns:a16="http://schemas.microsoft.com/office/drawing/2014/main" id="{849AB71E-5378-0CF7-1F97-7FCCA36461CE}"/>
                </a:ext>
              </a:extLst>
            </p:cNvPr>
            <p:cNvSpPr/>
            <p:nvPr/>
          </p:nvSpPr>
          <p:spPr>
            <a:xfrm flipH="1">
              <a:off x="2117009" y="5002782"/>
              <a:ext cx="172338" cy="161047"/>
            </a:xfrm>
            <a:prstGeom prst="triangle">
              <a:avLst>
                <a:gd name="adj" fmla="val 0"/>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3" name="四角形 11">
              <a:extLst>
                <a:ext uri="{FF2B5EF4-FFF2-40B4-BE49-F238E27FC236}">
                  <a16:creationId xmlns:a16="http://schemas.microsoft.com/office/drawing/2014/main" id="{F91E18B8-120F-0599-AE0A-FCD4C2DDA56A}"/>
                </a:ext>
              </a:extLst>
            </p:cNvPr>
            <p:cNvSpPr/>
            <p:nvPr/>
          </p:nvSpPr>
          <p:spPr>
            <a:xfrm>
              <a:off x="2107499" y="5092681"/>
              <a:ext cx="667880" cy="889842"/>
            </a:xfrm>
            <a:prstGeom prst="rect">
              <a:avLst/>
            </a:prstGeom>
            <a:solidFill>
              <a:schemeClr val="accent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sp>
        <p:nvSpPr>
          <p:cNvPr id="28" name="四角形 3">
            <a:extLst>
              <a:ext uri="{FF2B5EF4-FFF2-40B4-BE49-F238E27FC236}">
                <a16:creationId xmlns:a16="http://schemas.microsoft.com/office/drawing/2014/main" id="{34B89AA1-DD2F-C8D9-DC95-643D5667A48A}"/>
              </a:ext>
            </a:extLst>
          </p:cNvPr>
          <p:cNvSpPr/>
          <p:nvPr/>
        </p:nvSpPr>
        <p:spPr>
          <a:xfrm>
            <a:off x="3584477" y="7007987"/>
            <a:ext cx="2718711"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29" name="四角形 9">
            <a:extLst>
              <a:ext uri="{FF2B5EF4-FFF2-40B4-BE49-F238E27FC236}">
                <a16:creationId xmlns:a16="http://schemas.microsoft.com/office/drawing/2014/main" id="{CF3E9DC3-FD69-49E0-BC5B-0AED4AF8BA2E}"/>
              </a:ext>
            </a:extLst>
          </p:cNvPr>
          <p:cNvSpPr/>
          <p:nvPr/>
        </p:nvSpPr>
        <p:spPr>
          <a:xfrm>
            <a:off x="3584478" y="7318255"/>
            <a:ext cx="2718712" cy="104658"/>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30" name="四角形: 角を丸くする 29">
            <a:extLst>
              <a:ext uri="{FF2B5EF4-FFF2-40B4-BE49-F238E27FC236}">
                <a16:creationId xmlns:a16="http://schemas.microsoft.com/office/drawing/2014/main" id="{5470D06C-3ADE-CAAE-CA5C-17316928E9C4}"/>
              </a:ext>
            </a:extLst>
          </p:cNvPr>
          <p:cNvSpPr/>
          <p:nvPr/>
        </p:nvSpPr>
        <p:spPr>
          <a:xfrm>
            <a:off x="4338476" y="6524261"/>
            <a:ext cx="872465" cy="464431"/>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grpSp>
        <p:nvGrpSpPr>
          <p:cNvPr id="31" name="グループ化 30">
            <a:extLst>
              <a:ext uri="{FF2B5EF4-FFF2-40B4-BE49-F238E27FC236}">
                <a16:creationId xmlns:a16="http://schemas.microsoft.com/office/drawing/2014/main" id="{B82E1DE2-AFF0-8027-FFDE-B592041374A4}"/>
              </a:ext>
            </a:extLst>
          </p:cNvPr>
          <p:cNvGrpSpPr/>
          <p:nvPr/>
        </p:nvGrpSpPr>
        <p:grpSpPr>
          <a:xfrm>
            <a:off x="3584477" y="7430145"/>
            <a:ext cx="2680158" cy="105869"/>
            <a:chOff x="412190" y="5615223"/>
            <a:chExt cx="2680158" cy="105869"/>
          </a:xfrm>
        </p:grpSpPr>
        <p:sp>
          <p:nvSpPr>
            <p:cNvPr id="62" name="フローチャート: 組合せ 61">
              <a:extLst>
                <a:ext uri="{FF2B5EF4-FFF2-40B4-BE49-F238E27FC236}">
                  <a16:creationId xmlns:a16="http://schemas.microsoft.com/office/drawing/2014/main" id="{E1FAC68E-D03C-B790-EAAA-36D1F0455321}"/>
                </a:ext>
              </a:extLst>
            </p:cNvPr>
            <p:cNvSpPr/>
            <p:nvPr/>
          </p:nvSpPr>
          <p:spPr>
            <a:xfrm>
              <a:off x="41219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3" name="フローチャート: 組合せ 62">
              <a:extLst>
                <a:ext uri="{FF2B5EF4-FFF2-40B4-BE49-F238E27FC236}">
                  <a16:creationId xmlns:a16="http://schemas.microsoft.com/office/drawing/2014/main" id="{5084F943-EB01-2993-2797-2D19C9A1AFA3}"/>
                </a:ext>
              </a:extLst>
            </p:cNvPr>
            <p:cNvSpPr/>
            <p:nvPr/>
          </p:nvSpPr>
          <p:spPr>
            <a:xfrm>
              <a:off x="45791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4" name="フローチャート: 組合せ 63">
              <a:extLst>
                <a:ext uri="{FF2B5EF4-FFF2-40B4-BE49-F238E27FC236}">
                  <a16:creationId xmlns:a16="http://schemas.microsoft.com/office/drawing/2014/main" id="{80E3548D-8723-3FC3-A178-6A46C1E7F89C}"/>
                </a:ext>
              </a:extLst>
            </p:cNvPr>
            <p:cNvSpPr/>
            <p:nvPr/>
          </p:nvSpPr>
          <p:spPr>
            <a:xfrm>
              <a:off x="503630"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5" name="フローチャート: 組合せ 64">
              <a:extLst>
                <a:ext uri="{FF2B5EF4-FFF2-40B4-BE49-F238E27FC236}">
                  <a16:creationId xmlns:a16="http://schemas.microsoft.com/office/drawing/2014/main" id="{B4DBFD63-96A3-7A81-14F9-0DED91BD70DD}"/>
                </a:ext>
              </a:extLst>
            </p:cNvPr>
            <p:cNvSpPr/>
            <p:nvPr/>
          </p:nvSpPr>
          <p:spPr>
            <a:xfrm>
              <a:off x="54906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6" name="フローチャート: 組合せ 65">
              <a:extLst>
                <a:ext uri="{FF2B5EF4-FFF2-40B4-BE49-F238E27FC236}">
                  <a16:creationId xmlns:a16="http://schemas.microsoft.com/office/drawing/2014/main" id="{8D651ADB-3945-8CD6-715E-8F183B83E120}"/>
                </a:ext>
              </a:extLst>
            </p:cNvPr>
            <p:cNvSpPr/>
            <p:nvPr/>
          </p:nvSpPr>
          <p:spPr>
            <a:xfrm>
              <a:off x="58995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7" name="フローチャート: 組合せ 66">
              <a:extLst>
                <a:ext uri="{FF2B5EF4-FFF2-40B4-BE49-F238E27FC236}">
                  <a16:creationId xmlns:a16="http://schemas.microsoft.com/office/drawing/2014/main" id="{60D232D6-7852-3E5E-6F19-F30BBDF4BBE5}"/>
                </a:ext>
              </a:extLst>
            </p:cNvPr>
            <p:cNvSpPr/>
            <p:nvPr/>
          </p:nvSpPr>
          <p:spPr>
            <a:xfrm>
              <a:off x="635671"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8" name="フローチャート: 組合せ 67">
              <a:extLst>
                <a:ext uri="{FF2B5EF4-FFF2-40B4-BE49-F238E27FC236}">
                  <a16:creationId xmlns:a16="http://schemas.microsoft.com/office/drawing/2014/main" id="{02A6F0D3-4F8D-49A7-BF77-89282BCC7812}"/>
                </a:ext>
              </a:extLst>
            </p:cNvPr>
            <p:cNvSpPr/>
            <p:nvPr/>
          </p:nvSpPr>
          <p:spPr>
            <a:xfrm>
              <a:off x="67596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69" name="フローチャート: 組合せ 68">
              <a:extLst>
                <a:ext uri="{FF2B5EF4-FFF2-40B4-BE49-F238E27FC236}">
                  <a16:creationId xmlns:a16="http://schemas.microsoft.com/office/drawing/2014/main" id="{DCC6F02A-CD86-39EE-E80B-E82A8B812776}"/>
                </a:ext>
              </a:extLst>
            </p:cNvPr>
            <p:cNvSpPr/>
            <p:nvPr/>
          </p:nvSpPr>
          <p:spPr>
            <a:xfrm>
              <a:off x="72168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0" name="フローチャート: 組合せ 69">
              <a:extLst>
                <a:ext uri="{FF2B5EF4-FFF2-40B4-BE49-F238E27FC236}">
                  <a16:creationId xmlns:a16="http://schemas.microsoft.com/office/drawing/2014/main" id="{7A21E558-AFA2-0242-C94B-0326F8943623}"/>
                </a:ext>
              </a:extLst>
            </p:cNvPr>
            <p:cNvSpPr/>
            <p:nvPr/>
          </p:nvSpPr>
          <p:spPr>
            <a:xfrm>
              <a:off x="767408"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1" name="フローチャート: 組合せ 70">
              <a:extLst>
                <a:ext uri="{FF2B5EF4-FFF2-40B4-BE49-F238E27FC236}">
                  <a16:creationId xmlns:a16="http://schemas.microsoft.com/office/drawing/2014/main" id="{602F53E0-8F06-F8E6-2EFF-7B414222F0D4}"/>
                </a:ext>
              </a:extLst>
            </p:cNvPr>
            <p:cNvSpPr/>
            <p:nvPr/>
          </p:nvSpPr>
          <p:spPr>
            <a:xfrm>
              <a:off x="812847"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2" name="フローチャート: 組合せ 71">
              <a:extLst>
                <a:ext uri="{FF2B5EF4-FFF2-40B4-BE49-F238E27FC236}">
                  <a16:creationId xmlns:a16="http://schemas.microsoft.com/office/drawing/2014/main" id="{9BFF4CD8-80DD-5C82-71EA-C0A8A533B29C}"/>
                </a:ext>
              </a:extLst>
            </p:cNvPr>
            <p:cNvSpPr/>
            <p:nvPr/>
          </p:nvSpPr>
          <p:spPr>
            <a:xfrm>
              <a:off x="85372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3" name="フローチャート: 組合せ 72">
              <a:extLst>
                <a:ext uri="{FF2B5EF4-FFF2-40B4-BE49-F238E27FC236}">
                  <a16:creationId xmlns:a16="http://schemas.microsoft.com/office/drawing/2014/main" id="{AC190B82-CDEC-804F-90C0-A15EC0922C46}"/>
                </a:ext>
              </a:extLst>
            </p:cNvPr>
            <p:cNvSpPr/>
            <p:nvPr/>
          </p:nvSpPr>
          <p:spPr>
            <a:xfrm>
              <a:off x="899449" y="5615223"/>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4" name="フローチャート: 組合せ 73">
              <a:extLst>
                <a:ext uri="{FF2B5EF4-FFF2-40B4-BE49-F238E27FC236}">
                  <a16:creationId xmlns:a16="http://schemas.microsoft.com/office/drawing/2014/main" id="{8C05C9AB-AA95-7FD4-2429-E61D3A2BF1BE}"/>
                </a:ext>
              </a:extLst>
            </p:cNvPr>
            <p:cNvSpPr/>
            <p:nvPr/>
          </p:nvSpPr>
          <p:spPr>
            <a:xfrm>
              <a:off x="95235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5" name="フローチャート: 組合せ 74">
              <a:extLst>
                <a:ext uri="{FF2B5EF4-FFF2-40B4-BE49-F238E27FC236}">
                  <a16:creationId xmlns:a16="http://schemas.microsoft.com/office/drawing/2014/main" id="{F79BD4E5-051F-223D-57D9-BBD5E33D979E}"/>
                </a:ext>
              </a:extLst>
            </p:cNvPr>
            <p:cNvSpPr/>
            <p:nvPr/>
          </p:nvSpPr>
          <p:spPr>
            <a:xfrm>
              <a:off x="99807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6" name="フローチャート: 組合せ 75">
              <a:extLst>
                <a:ext uri="{FF2B5EF4-FFF2-40B4-BE49-F238E27FC236}">
                  <a16:creationId xmlns:a16="http://schemas.microsoft.com/office/drawing/2014/main" id="{F7803D04-7EEC-115A-5A73-1F3E74F0C74C}"/>
                </a:ext>
              </a:extLst>
            </p:cNvPr>
            <p:cNvSpPr/>
            <p:nvPr/>
          </p:nvSpPr>
          <p:spPr>
            <a:xfrm>
              <a:off x="1043796"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7" name="フローチャート: 組合せ 76">
              <a:extLst>
                <a:ext uri="{FF2B5EF4-FFF2-40B4-BE49-F238E27FC236}">
                  <a16:creationId xmlns:a16="http://schemas.microsoft.com/office/drawing/2014/main" id="{B249EF19-B481-4763-2B0E-B73B2E6920D8}"/>
                </a:ext>
              </a:extLst>
            </p:cNvPr>
            <p:cNvSpPr/>
            <p:nvPr/>
          </p:nvSpPr>
          <p:spPr>
            <a:xfrm>
              <a:off x="108923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8" name="フローチャート: 組合せ 77">
              <a:extLst>
                <a:ext uri="{FF2B5EF4-FFF2-40B4-BE49-F238E27FC236}">
                  <a16:creationId xmlns:a16="http://schemas.microsoft.com/office/drawing/2014/main" id="{BE412CF8-9D63-C5CE-B5C5-87511EEC7A1D}"/>
                </a:ext>
              </a:extLst>
            </p:cNvPr>
            <p:cNvSpPr/>
            <p:nvPr/>
          </p:nvSpPr>
          <p:spPr>
            <a:xfrm>
              <a:off x="113011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79" name="フローチャート: 組合せ 78">
              <a:extLst>
                <a:ext uri="{FF2B5EF4-FFF2-40B4-BE49-F238E27FC236}">
                  <a16:creationId xmlns:a16="http://schemas.microsoft.com/office/drawing/2014/main" id="{98A60E05-0A40-3D4F-5DC4-13A7819983E1}"/>
                </a:ext>
              </a:extLst>
            </p:cNvPr>
            <p:cNvSpPr/>
            <p:nvPr/>
          </p:nvSpPr>
          <p:spPr>
            <a:xfrm>
              <a:off x="1175837"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0" name="フローチャート: 組合せ 79">
              <a:extLst>
                <a:ext uri="{FF2B5EF4-FFF2-40B4-BE49-F238E27FC236}">
                  <a16:creationId xmlns:a16="http://schemas.microsoft.com/office/drawing/2014/main" id="{73F5E2F5-9E88-3588-56AC-DF8474399E75}"/>
                </a:ext>
              </a:extLst>
            </p:cNvPr>
            <p:cNvSpPr/>
            <p:nvPr/>
          </p:nvSpPr>
          <p:spPr>
            <a:xfrm>
              <a:off x="121613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1" name="フローチャート: 組合せ 80">
              <a:extLst>
                <a:ext uri="{FF2B5EF4-FFF2-40B4-BE49-F238E27FC236}">
                  <a16:creationId xmlns:a16="http://schemas.microsoft.com/office/drawing/2014/main" id="{FDC00EDA-F5F2-B6F3-C9A1-D56763B70918}"/>
                </a:ext>
              </a:extLst>
            </p:cNvPr>
            <p:cNvSpPr/>
            <p:nvPr/>
          </p:nvSpPr>
          <p:spPr>
            <a:xfrm>
              <a:off x="126185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2" name="フローチャート: 組合せ 81">
              <a:extLst>
                <a:ext uri="{FF2B5EF4-FFF2-40B4-BE49-F238E27FC236}">
                  <a16:creationId xmlns:a16="http://schemas.microsoft.com/office/drawing/2014/main" id="{F53B538C-A572-E633-1857-769948B1A5EB}"/>
                </a:ext>
              </a:extLst>
            </p:cNvPr>
            <p:cNvSpPr/>
            <p:nvPr/>
          </p:nvSpPr>
          <p:spPr>
            <a:xfrm>
              <a:off x="1307574"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3" name="フローチャート: 組合せ 82">
              <a:extLst>
                <a:ext uri="{FF2B5EF4-FFF2-40B4-BE49-F238E27FC236}">
                  <a16:creationId xmlns:a16="http://schemas.microsoft.com/office/drawing/2014/main" id="{37B00175-C811-0A2D-C339-E2FDEF259520}"/>
                </a:ext>
              </a:extLst>
            </p:cNvPr>
            <p:cNvSpPr/>
            <p:nvPr/>
          </p:nvSpPr>
          <p:spPr>
            <a:xfrm>
              <a:off x="1353013"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4" name="フローチャート: 組合せ 83">
              <a:extLst>
                <a:ext uri="{FF2B5EF4-FFF2-40B4-BE49-F238E27FC236}">
                  <a16:creationId xmlns:a16="http://schemas.microsoft.com/office/drawing/2014/main" id="{F5A65D2F-7713-2C05-167C-B56EED0B5B56}"/>
                </a:ext>
              </a:extLst>
            </p:cNvPr>
            <p:cNvSpPr/>
            <p:nvPr/>
          </p:nvSpPr>
          <p:spPr>
            <a:xfrm>
              <a:off x="139389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5" name="フローチャート: 組合せ 84">
              <a:extLst>
                <a:ext uri="{FF2B5EF4-FFF2-40B4-BE49-F238E27FC236}">
                  <a16:creationId xmlns:a16="http://schemas.microsoft.com/office/drawing/2014/main" id="{1D311547-ABD4-D8A8-3853-AAABF41BBE8A}"/>
                </a:ext>
              </a:extLst>
            </p:cNvPr>
            <p:cNvSpPr/>
            <p:nvPr/>
          </p:nvSpPr>
          <p:spPr>
            <a:xfrm>
              <a:off x="1439615" y="5619710"/>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6" name="フローチャート: 組合せ 85">
              <a:extLst>
                <a:ext uri="{FF2B5EF4-FFF2-40B4-BE49-F238E27FC236}">
                  <a16:creationId xmlns:a16="http://schemas.microsoft.com/office/drawing/2014/main" id="{DFA7C288-3AD0-66A3-D13D-2DE34C9EFF0B}"/>
                </a:ext>
              </a:extLst>
            </p:cNvPr>
            <p:cNvSpPr/>
            <p:nvPr/>
          </p:nvSpPr>
          <p:spPr>
            <a:xfrm>
              <a:off x="148706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7" name="フローチャート: 組合せ 86">
              <a:extLst>
                <a:ext uri="{FF2B5EF4-FFF2-40B4-BE49-F238E27FC236}">
                  <a16:creationId xmlns:a16="http://schemas.microsoft.com/office/drawing/2014/main" id="{520DE307-9E45-DE17-B55A-4F24322C0BDE}"/>
                </a:ext>
              </a:extLst>
            </p:cNvPr>
            <p:cNvSpPr/>
            <p:nvPr/>
          </p:nvSpPr>
          <p:spPr>
            <a:xfrm>
              <a:off x="153278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8" name="フローチャート: 組合せ 87">
              <a:extLst>
                <a:ext uri="{FF2B5EF4-FFF2-40B4-BE49-F238E27FC236}">
                  <a16:creationId xmlns:a16="http://schemas.microsoft.com/office/drawing/2014/main" id="{17D77240-9C20-B630-CD18-BFB2724C645F}"/>
                </a:ext>
              </a:extLst>
            </p:cNvPr>
            <p:cNvSpPr/>
            <p:nvPr/>
          </p:nvSpPr>
          <p:spPr>
            <a:xfrm>
              <a:off x="1578504"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89" name="フローチャート: 組合せ 88">
              <a:extLst>
                <a:ext uri="{FF2B5EF4-FFF2-40B4-BE49-F238E27FC236}">
                  <a16:creationId xmlns:a16="http://schemas.microsoft.com/office/drawing/2014/main" id="{3FAF2BA2-F44E-D63B-8F88-082490C44676}"/>
                </a:ext>
              </a:extLst>
            </p:cNvPr>
            <p:cNvSpPr/>
            <p:nvPr/>
          </p:nvSpPr>
          <p:spPr>
            <a:xfrm>
              <a:off x="162394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0" name="フローチャート: 組合せ 89">
              <a:extLst>
                <a:ext uri="{FF2B5EF4-FFF2-40B4-BE49-F238E27FC236}">
                  <a16:creationId xmlns:a16="http://schemas.microsoft.com/office/drawing/2014/main" id="{FDC7C97D-64E2-6E66-061F-0CE10F88AEC5}"/>
                </a:ext>
              </a:extLst>
            </p:cNvPr>
            <p:cNvSpPr/>
            <p:nvPr/>
          </p:nvSpPr>
          <p:spPr>
            <a:xfrm>
              <a:off x="166482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1" name="フローチャート: 組合せ 90">
              <a:extLst>
                <a:ext uri="{FF2B5EF4-FFF2-40B4-BE49-F238E27FC236}">
                  <a16:creationId xmlns:a16="http://schemas.microsoft.com/office/drawing/2014/main" id="{B5682C3F-F23E-43ED-81DF-533D9D5099F9}"/>
                </a:ext>
              </a:extLst>
            </p:cNvPr>
            <p:cNvSpPr/>
            <p:nvPr/>
          </p:nvSpPr>
          <p:spPr>
            <a:xfrm>
              <a:off x="1710545"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2" name="フローチャート: 組合せ 91">
              <a:extLst>
                <a:ext uri="{FF2B5EF4-FFF2-40B4-BE49-F238E27FC236}">
                  <a16:creationId xmlns:a16="http://schemas.microsoft.com/office/drawing/2014/main" id="{756AA4B3-6C4E-65D2-4BFE-B7642E47D86C}"/>
                </a:ext>
              </a:extLst>
            </p:cNvPr>
            <p:cNvSpPr/>
            <p:nvPr/>
          </p:nvSpPr>
          <p:spPr>
            <a:xfrm>
              <a:off x="175084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3" name="フローチャート: 組合せ 92">
              <a:extLst>
                <a:ext uri="{FF2B5EF4-FFF2-40B4-BE49-F238E27FC236}">
                  <a16:creationId xmlns:a16="http://schemas.microsoft.com/office/drawing/2014/main" id="{A494E5A9-21B3-F05F-317E-094925981E81}"/>
                </a:ext>
              </a:extLst>
            </p:cNvPr>
            <p:cNvSpPr/>
            <p:nvPr/>
          </p:nvSpPr>
          <p:spPr>
            <a:xfrm>
              <a:off x="179656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4" name="フローチャート: 組合せ 93">
              <a:extLst>
                <a:ext uri="{FF2B5EF4-FFF2-40B4-BE49-F238E27FC236}">
                  <a16:creationId xmlns:a16="http://schemas.microsoft.com/office/drawing/2014/main" id="{54EC7B5A-5249-4432-1291-182ED24494AF}"/>
                </a:ext>
              </a:extLst>
            </p:cNvPr>
            <p:cNvSpPr/>
            <p:nvPr/>
          </p:nvSpPr>
          <p:spPr>
            <a:xfrm>
              <a:off x="1842282"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5" name="フローチャート: 組合せ 94">
              <a:extLst>
                <a:ext uri="{FF2B5EF4-FFF2-40B4-BE49-F238E27FC236}">
                  <a16:creationId xmlns:a16="http://schemas.microsoft.com/office/drawing/2014/main" id="{C6F0D521-924C-FB29-39BB-01FAC935D0D8}"/>
                </a:ext>
              </a:extLst>
            </p:cNvPr>
            <p:cNvSpPr/>
            <p:nvPr/>
          </p:nvSpPr>
          <p:spPr>
            <a:xfrm>
              <a:off x="1887721"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6" name="フローチャート: 組合せ 95">
              <a:extLst>
                <a:ext uri="{FF2B5EF4-FFF2-40B4-BE49-F238E27FC236}">
                  <a16:creationId xmlns:a16="http://schemas.microsoft.com/office/drawing/2014/main" id="{D2CA9636-F91F-0739-9D5C-001007118C8F}"/>
                </a:ext>
              </a:extLst>
            </p:cNvPr>
            <p:cNvSpPr/>
            <p:nvPr/>
          </p:nvSpPr>
          <p:spPr>
            <a:xfrm>
              <a:off x="192860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7" name="フローチャート: 組合せ 96">
              <a:extLst>
                <a:ext uri="{FF2B5EF4-FFF2-40B4-BE49-F238E27FC236}">
                  <a16:creationId xmlns:a16="http://schemas.microsoft.com/office/drawing/2014/main" id="{FA18886B-CE3A-8241-ED6B-BAFD838EA7F0}"/>
                </a:ext>
              </a:extLst>
            </p:cNvPr>
            <p:cNvSpPr/>
            <p:nvPr/>
          </p:nvSpPr>
          <p:spPr>
            <a:xfrm>
              <a:off x="1974323" y="5619795"/>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8" name="フローチャート: 組合せ 97">
              <a:extLst>
                <a:ext uri="{FF2B5EF4-FFF2-40B4-BE49-F238E27FC236}">
                  <a16:creationId xmlns:a16="http://schemas.microsoft.com/office/drawing/2014/main" id="{A8187F0B-DF59-EA6B-17CE-21A1E44A136A}"/>
                </a:ext>
              </a:extLst>
            </p:cNvPr>
            <p:cNvSpPr/>
            <p:nvPr/>
          </p:nvSpPr>
          <p:spPr>
            <a:xfrm>
              <a:off x="202504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99" name="フローチャート: 組合せ 98">
              <a:extLst>
                <a:ext uri="{FF2B5EF4-FFF2-40B4-BE49-F238E27FC236}">
                  <a16:creationId xmlns:a16="http://schemas.microsoft.com/office/drawing/2014/main" id="{666FF38C-88C8-A63D-8FC8-EE42D77C2CC9}"/>
                </a:ext>
              </a:extLst>
            </p:cNvPr>
            <p:cNvSpPr/>
            <p:nvPr/>
          </p:nvSpPr>
          <p:spPr>
            <a:xfrm>
              <a:off x="207076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0" name="フローチャート: 組合せ 99">
              <a:extLst>
                <a:ext uri="{FF2B5EF4-FFF2-40B4-BE49-F238E27FC236}">
                  <a16:creationId xmlns:a16="http://schemas.microsoft.com/office/drawing/2014/main" id="{8F1E7A06-51F6-BECE-395D-1AF1EE13BD32}"/>
                </a:ext>
              </a:extLst>
            </p:cNvPr>
            <p:cNvSpPr/>
            <p:nvPr/>
          </p:nvSpPr>
          <p:spPr>
            <a:xfrm>
              <a:off x="2116483"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1" name="フローチャート: 組合せ 100">
              <a:extLst>
                <a:ext uri="{FF2B5EF4-FFF2-40B4-BE49-F238E27FC236}">
                  <a16:creationId xmlns:a16="http://schemas.microsoft.com/office/drawing/2014/main" id="{EBFD4829-9FF9-0AC4-E5CB-99BA67C87EC7}"/>
                </a:ext>
              </a:extLst>
            </p:cNvPr>
            <p:cNvSpPr/>
            <p:nvPr/>
          </p:nvSpPr>
          <p:spPr>
            <a:xfrm>
              <a:off x="216192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2" name="フローチャート: 組合せ 101">
              <a:extLst>
                <a:ext uri="{FF2B5EF4-FFF2-40B4-BE49-F238E27FC236}">
                  <a16:creationId xmlns:a16="http://schemas.microsoft.com/office/drawing/2014/main" id="{0FD41A94-05A5-7EDF-6D3F-FE16C2CA59DF}"/>
                </a:ext>
              </a:extLst>
            </p:cNvPr>
            <p:cNvSpPr/>
            <p:nvPr/>
          </p:nvSpPr>
          <p:spPr>
            <a:xfrm>
              <a:off x="220280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3" name="フローチャート: 組合せ 102">
              <a:extLst>
                <a:ext uri="{FF2B5EF4-FFF2-40B4-BE49-F238E27FC236}">
                  <a16:creationId xmlns:a16="http://schemas.microsoft.com/office/drawing/2014/main" id="{F4536FAD-9088-CCE6-575F-C08F55FB3F68}"/>
                </a:ext>
              </a:extLst>
            </p:cNvPr>
            <p:cNvSpPr/>
            <p:nvPr/>
          </p:nvSpPr>
          <p:spPr>
            <a:xfrm>
              <a:off x="2248524"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4" name="フローチャート: 組合せ 103">
              <a:extLst>
                <a:ext uri="{FF2B5EF4-FFF2-40B4-BE49-F238E27FC236}">
                  <a16:creationId xmlns:a16="http://schemas.microsoft.com/office/drawing/2014/main" id="{0EAE6307-EAC1-C544-F856-DEC906D50DB5}"/>
                </a:ext>
              </a:extLst>
            </p:cNvPr>
            <p:cNvSpPr/>
            <p:nvPr/>
          </p:nvSpPr>
          <p:spPr>
            <a:xfrm>
              <a:off x="228882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5" name="フローチャート: 組合せ 104">
              <a:extLst>
                <a:ext uri="{FF2B5EF4-FFF2-40B4-BE49-F238E27FC236}">
                  <a16:creationId xmlns:a16="http://schemas.microsoft.com/office/drawing/2014/main" id="{4D722DD3-B7F3-1F8E-2C5B-B2FDE7C14E73}"/>
                </a:ext>
              </a:extLst>
            </p:cNvPr>
            <p:cNvSpPr/>
            <p:nvPr/>
          </p:nvSpPr>
          <p:spPr>
            <a:xfrm>
              <a:off x="233454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6" name="フローチャート: 組合せ 105">
              <a:extLst>
                <a:ext uri="{FF2B5EF4-FFF2-40B4-BE49-F238E27FC236}">
                  <a16:creationId xmlns:a16="http://schemas.microsoft.com/office/drawing/2014/main" id="{CE65D081-5EA2-9075-9DE3-B26E6D5D9ADE}"/>
                </a:ext>
              </a:extLst>
            </p:cNvPr>
            <p:cNvSpPr/>
            <p:nvPr/>
          </p:nvSpPr>
          <p:spPr>
            <a:xfrm>
              <a:off x="2380261"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7" name="フローチャート: 組合せ 106">
              <a:extLst>
                <a:ext uri="{FF2B5EF4-FFF2-40B4-BE49-F238E27FC236}">
                  <a16:creationId xmlns:a16="http://schemas.microsoft.com/office/drawing/2014/main" id="{A956442E-7BED-48DA-6434-8D8CC15F5D48}"/>
                </a:ext>
              </a:extLst>
            </p:cNvPr>
            <p:cNvSpPr/>
            <p:nvPr/>
          </p:nvSpPr>
          <p:spPr>
            <a:xfrm>
              <a:off x="242570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8" name="フローチャート: 組合せ 107">
              <a:extLst>
                <a:ext uri="{FF2B5EF4-FFF2-40B4-BE49-F238E27FC236}">
                  <a16:creationId xmlns:a16="http://schemas.microsoft.com/office/drawing/2014/main" id="{852767A5-A1D4-65C9-7BFF-EF22B6911092}"/>
                </a:ext>
              </a:extLst>
            </p:cNvPr>
            <p:cNvSpPr/>
            <p:nvPr/>
          </p:nvSpPr>
          <p:spPr>
            <a:xfrm>
              <a:off x="246658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09" name="フローチャート: 組合せ 108">
              <a:extLst>
                <a:ext uri="{FF2B5EF4-FFF2-40B4-BE49-F238E27FC236}">
                  <a16:creationId xmlns:a16="http://schemas.microsoft.com/office/drawing/2014/main" id="{171A7860-8AB8-8E83-94F2-7216AE457541}"/>
                </a:ext>
              </a:extLst>
            </p:cNvPr>
            <p:cNvSpPr/>
            <p:nvPr/>
          </p:nvSpPr>
          <p:spPr>
            <a:xfrm>
              <a:off x="2512302"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0" name="フローチャート: 組合せ 109">
              <a:extLst>
                <a:ext uri="{FF2B5EF4-FFF2-40B4-BE49-F238E27FC236}">
                  <a16:creationId xmlns:a16="http://schemas.microsoft.com/office/drawing/2014/main" id="{486D84AB-9162-B9F5-E911-71D848BF8F46}"/>
                </a:ext>
              </a:extLst>
            </p:cNvPr>
            <p:cNvSpPr/>
            <p:nvPr/>
          </p:nvSpPr>
          <p:spPr>
            <a:xfrm>
              <a:off x="255936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1" name="フローチャート: 組合せ 110">
              <a:extLst>
                <a:ext uri="{FF2B5EF4-FFF2-40B4-BE49-F238E27FC236}">
                  <a16:creationId xmlns:a16="http://schemas.microsoft.com/office/drawing/2014/main" id="{D6C91CB2-49EA-F8A8-C549-7C662801CF5D}"/>
                </a:ext>
              </a:extLst>
            </p:cNvPr>
            <p:cNvSpPr/>
            <p:nvPr/>
          </p:nvSpPr>
          <p:spPr>
            <a:xfrm>
              <a:off x="260508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2" name="フローチャート: 組合せ 111">
              <a:extLst>
                <a:ext uri="{FF2B5EF4-FFF2-40B4-BE49-F238E27FC236}">
                  <a16:creationId xmlns:a16="http://schemas.microsoft.com/office/drawing/2014/main" id="{63B87053-777B-2EAA-A2D3-D877A5944E2B}"/>
                </a:ext>
              </a:extLst>
            </p:cNvPr>
            <p:cNvSpPr/>
            <p:nvPr/>
          </p:nvSpPr>
          <p:spPr>
            <a:xfrm>
              <a:off x="2650809"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3" name="フローチャート: 組合せ 112">
              <a:extLst>
                <a:ext uri="{FF2B5EF4-FFF2-40B4-BE49-F238E27FC236}">
                  <a16:creationId xmlns:a16="http://schemas.microsoft.com/office/drawing/2014/main" id="{8A0F51CF-896F-F529-73DA-6A968ED55D0B}"/>
                </a:ext>
              </a:extLst>
            </p:cNvPr>
            <p:cNvSpPr/>
            <p:nvPr/>
          </p:nvSpPr>
          <p:spPr>
            <a:xfrm>
              <a:off x="269624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4" name="フローチャート: 組合せ 113">
              <a:extLst>
                <a:ext uri="{FF2B5EF4-FFF2-40B4-BE49-F238E27FC236}">
                  <a16:creationId xmlns:a16="http://schemas.microsoft.com/office/drawing/2014/main" id="{A1FDF510-9F96-DAF6-E661-EA7F7BF68C4E}"/>
                </a:ext>
              </a:extLst>
            </p:cNvPr>
            <p:cNvSpPr/>
            <p:nvPr/>
          </p:nvSpPr>
          <p:spPr>
            <a:xfrm>
              <a:off x="273713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5" name="フローチャート: 組合せ 114">
              <a:extLst>
                <a:ext uri="{FF2B5EF4-FFF2-40B4-BE49-F238E27FC236}">
                  <a16:creationId xmlns:a16="http://schemas.microsoft.com/office/drawing/2014/main" id="{8306B648-B714-A426-5F7D-FD4C0BCF6438}"/>
                </a:ext>
              </a:extLst>
            </p:cNvPr>
            <p:cNvSpPr/>
            <p:nvPr/>
          </p:nvSpPr>
          <p:spPr>
            <a:xfrm>
              <a:off x="2782850"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6" name="フローチャート: 組合せ 115">
              <a:extLst>
                <a:ext uri="{FF2B5EF4-FFF2-40B4-BE49-F238E27FC236}">
                  <a16:creationId xmlns:a16="http://schemas.microsoft.com/office/drawing/2014/main" id="{A41F8EC3-04B3-DDE9-CAE1-C765CA4B406F}"/>
                </a:ext>
              </a:extLst>
            </p:cNvPr>
            <p:cNvSpPr/>
            <p:nvPr/>
          </p:nvSpPr>
          <p:spPr>
            <a:xfrm>
              <a:off x="282314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7" name="フローチャート: 組合せ 116">
              <a:extLst>
                <a:ext uri="{FF2B5EF4-FFF2-40B4-BE49-F238E27FC236}">
                  <a16:creationId xmlns:a16="http://schemas.microsoft.com/office/drawing/2014/main" id="{544F01B9-E63E-64C3-E961-3A0A68B12E2E}"/>
                </a:ext>
              </a:extLst>
            </p:cNvPr>
            <p:cNvSpPr/>
            <p:nvPr/>
          </p:nvSpPr>
          <p:spPr>
            <a:xfrm>
              <a:off x="286886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8" name="フローチャート: 組合せ 117">
              <a:extLst>
                <a:ext uri="{FF2B5EF4-FFF2-40B4-BE49-F238E27FC236}">
                  <a16:creationId xmlns:a16="http://schemas.microsoft.com/office/drawing/2014/main" id="{F7CADF78-F216-E8AA-7F0D-7DFE34B02DC2}"/>
                </a:ext>
              </a:extLst>
            </p:cNvPr>
            <p:cNvSpPr/>
            <p:nvPr/>
          </p:nvSpPr>
          <p:spPr>
            <a:xfrm>
              <a:off x="2914587"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19" name="フローチャート: 組合せ 118">
              <a:extLst>
                <a:ext uri="{FF2B5EF4-FFF2-40B4-BE49-F238E27FC236}">
                  <a16:creationId xmlns:a16="http://schemas.microsoft.com/office/drawing/2014/main" id="{661FAA16-C556-E566-A7EE-301F7540F9C5}"/>
                </a:ext>
              </a:extLst>
            </p:cNvPr>
            <p:cNvSpPr/>
            <p:nvPr/>
          </p:nvSpPr>
          <p:spPr>
            <a:xfrm>
              <a:off x="2960026"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0" name="フローチャート: 組合せ 119">
              <a:extLst>
                <a:ext uri="{FF2B5EF4-FFF2-40B4-BE49-F238E27FC236}">
                  <a16:creationId xmlns:a16="http://schemas.microsoft.com/office/drawing/2014/main" id="{EACE1C0F-EBBB-9B7E-4FCD-6EABC9047122}"/>
                </a:ext>
              </a:extLst>
            </p:cNvPr>
            <p:cNvSpPr/>
            <p:nvPr/>
          </p:nvSpPr>
          <p:spPr>
            <a:xfrm>
              <a:off x="300090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121" name="フローチャート: 組合せ 120">
              <a:extLst>
                <a:ext uri="{FF2B5EF4-FFF2-40B4-BE49-F238E27FC236}">
                  <a16:creationId xmlns:a16="http://schemas.microsoft.com/office/drawing/2014/main" id="{AECE14A8-82DB-0ABD-58EA-2229E80C7537}"/>
                </a:ext>
              </a:extLst>
            </p:cNvPr>
            <p:cNvSpPr/>
            <p:nvPr/>
          </p:nvSpPr>
          <p:spPr>
            <a:xfrm>
              <a:off x="3046628" y="5623138"/>
              <a:ext cx="45720" cy="97954"/>
            </a:xfrm>
            <a:prstGeom prst="flowChartMerg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grpSp>
      <p:sp>
        <p:nvSpPr>
          <p:cNvPr id="32" name="星: 24 pt 31">
            <a:extLst>
              <a:ext uri="{FF2B5EF4-FFF2-40B4-BE49-F238E27FC236}">
                <a16:creationId xmlns:a16="http://schemas.microsoft.com/office/drawing/2014/main" id="{6ABC950B-3F1F-A6A4-7E54-0DA074366FFA}"/>
              </a:ext>
            </a:extLst>
          </p:cNvPr>
          <p:cNvSpPr/>
          <p:nvPr/>
        </p:nvSpPr>
        <p:spPr>
          <a:xfrm>
            <a:off x="5650490" y="7422998"/>
            <a:ext cx="464431" cy="464431"/>
          </a:xfrm>
          <a:prstGeom prst="star24">
            <a:avLst/>
          </a:prstGeom>
          <a:solidFill>
            <a:schemeClr val="accent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ja-JP" altLang="en-US"/>
          </a:p>
        </p:txBody>
      </p:sp>
      <p:sp>
        <p:nvSpPr>
          <p:cNvPr id="33" name="正方形/長方形 32">
            <a:extLst>
              <a:ext uri="{FF2B5EF4-FFF2-40B4-BE49-F238E27FC236}">
                <a16:creationId xmlns:a16="http://schemas.microsoft.com/office/drawing/2014/main" id="{10E9DB7A-FC6C-5AD0-F801-64F5709CE433}"/>
              </a:ext>
            </a:extLst>
          </p:cNvPr>
          <p:cNvSpPr/>
          <p:nvPr/>
        </p:nvSpPr>
        <p:spPr>
          <a:xfrm>
            <a:off x="261674" y="5475482"/>
            <a:ext cx="309537" cy="45719"/>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4" name="正方形/長方形 33">
            <a:extLst>
              <a:ext uri="{FF2B5EF4-FFF2-40B4-BE49-F238E27FC236}">
                <a16:creationId xmlns:a16="http://schemas.microsoft.com/office/drawing/2014/main" id="{89523388-D7D4-424C-6AAB-765E34A34721}"/>
              </a:ext>
            </a:extLst>
          </p:cNvPr>
          <p:cNvSpPr/>
          <p:nvPr/>
        </p:nvSpPr>
        <p:spPr>
          <a:xfrm>
            <a:off x="3557598" y="5460126"/>
            <a:ext cx="1382941" cy="5426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5" name="正方形/長方形 34">
            <a:extLst>
              <a:ext uri="{FF2B5EF4-FFF2-40B4-BE49-F238E27FC236}">
                <a16:creationId xmlns:a16="http://schemas.microsoft.com/office/drawing/2014/main" id="{A1725EC0-BF10-56A9-9331-ADD677F0B38E}"/>
              </a:ext>
            </a:extLst>
          </p:cNvPr>
          <p:cNvSpPr/>
          <p:nvPr/>
        </p:nvSpPr>
        <p:spPr>
          <a:xfrm>
            <a:off x="3535830" y="6837824"/>
            <a:ext cx="797891" cy="5426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36" name="正方形/長方形 35">
            <a:extLst>
              <a:ext uri="{FF2B5EF4-FFF2-40B4-BE49-F238E27FC236}">
                <a16:creationId xmlns:a16="http://schemas.microsoft.com/office/drawing/2014/main" id="{C511E948-7D28-96FD-4A14-C77885706802}"/>
              </a:ext>
            </a:extLst>
          </p:cNvPr>
          <p:cNvSpPr/>
          <p:nvPr/>
        </p:nvSpPr>
        <p:spPr>
          <a:xfrm>
            <a:off x="243878" y="6857402"/>
            <a:ext cx="353506" cy="45719"/>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cxnSp>
        <p:nvCxnSpPr>
          <p:cNvPr id="37" name="直線コネクタ 36">
            <a:extLst>
              <a:ext uri="{FF2B5EF4-FFF2-40B4-BE49-F238E27FC236}">
                <a16:creationId xmlns:a16="http://schemas.microsoft.com/office/drawing/2014/main" id="{D33254F4-FE31-B1F7-492E-AB6A3B19FBA7}"/>
              </a:ext>
            </a:extLst>
          </p:cNvPr>
          <p:cNvCxnSpPr>
            <a:cxnSpLocks/>
          </p:cNvCxnSpPr>
          <p:nvPr/>
        </p:nvCxnSpPr>
        <p:spPr>
          <a:xfrm>
            <a:off x="4724203" y="6569707"/>
            <a:ext cx="823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F70B471-8C11-3CB7-131B-7EFD189891DF}"/>
              </a:ext>
            </a:extLst>
          </p:cNvPr>
          <p:cNvCxnSpPr/>
          <p:nvPr/>
        </p:nvCxnSpPr>
        <p:spPr>
          <a:xfrm>
            <a:off x="4556534" y="6603818"/>
            <a:ext cx="823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E133795-2D4D-D693-C3B6-1B0547E3F232}"/>
              </a:ext>
            </a:extLst>
          </p:cNvPr>
          <p:cNvCxnSpPr/>
          <p:nvPr/>
        </p:nvCxnSpPr>
        <p:spPr>
          <a:xfrm>
            <a:off x="4786582" y="6756477"/>
            <a:ext cx="823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B479A2D-EEE9-F899-6460-3334248D32D5}"/>
              </a:ext>
            </a:extLst>
          </p:cNvPr>
          <p:cNvCxnSpPr/>
          <p:nvPr/>
        </p:nvCxnSpPr>
        <p:spPr>
          <a:xfrm>
            <a:off x="4725323" y="6817789"/>
            <a:ext cx="823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6D4FEEA-1390-7AA3-FF7E-84B49821F7EC}"/>
              </a:ext>
            </a:extLst>
          </p:cNvPr>
          <p:cNvCxnSpPr>
            <a:cxnSpLocks/>
          </p:cNvCxnSpPr>
          <p:nvPr/>
        </p:nvCxnSpPr>
        <p:spPr>
          <a:xfrm>
            <a:off x="4595179" y="6883413"/>
            <a:ext cx="823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92F4F515-0734-F74F-D777-750B1166E306}"/>
              </a:ext>
            </a:extLst>
          </p:cNvPr>
          <p:cNvCxnSpPr/>
          <p:nvPr/>
        </p:nvCxnSpPr>
        <p:spPr>
          <a:xfrm>
            <a:off x="4427510" y="6917524"/>
            <a:ext cx="823278"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矢印: 左 42">
            <a:extLst>
              <a:ext uri="{FF2B5EF4-FFF2-40B4-BE49-F238E27FC236}">
                <a16:creationId xmlns:a16="http://schemas.microsoft.com/office/drawing/2014/main" id="{614C3CD7-81EC-F4AD-B082-CE4D4453BE32}"/>
              </a:ext>
            </a:extLst>
          </p:cNvPr>
          <p:cNvSpPr/>
          <p:nvPr/>
        </p:nvSpPr>
        <p:spPr>
          <a:xfrm>
            <a:off x="3638729" y="6550202"/>
            <a:ext cx="872465" cy="150224"/>
          </a:xfrm>
          <a:prstGeom prst="leftArrow">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4" name="矢印: 左 43">
            <a:extLst>
              <a:ext uri="{FF2B5EF4-FFF2-40B4-BE49-F238E27FC236}">
                <a16:creationId xmlns:a16="http://schemas.microsoft.com/office/drawing/2014/main" id="{FCCAD0FE-4894-EAD1-CD34-460796AAE1A0}"/>
              </a:ext>
            </a:extLst>
          </p:cNvPr>
          <p:cNvSpPr/>
          <p:nvPr/>
        </p:nvSpPr>
        <p:spPr>
          <a:xfrm rot="10800000">
            <a:off x="3642774" y="5259437"/>
            <a:ext cx="1194337" cy="117126"/>
          </a:xfrm>
          <a:prstGeom prst="leftArrow">
            <a:avLst/>
          </a:prstGeom>
          <a:solidFill>
            <a:srgbClr val="FFFF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5" name="矢印: 左 44">
            <a:extLst>
              <a:ext uri="{FF2B5EF4-FFF2-40B4-BE49-F238E27FC236}">
                <a16:creationId xmlns:a16="http://schemas.microsoft.com/office/drawing/2014/main" id="{E4E3E17F-9C43-2E80-A668-5FE55781CC6D}"/>
              </a:ext>
            </a:extLst>
          </p:cNvPr>
          <p:cNvSpPr/>
          <p:nvPr/>
        </p:nvSpPr>
        <p:spPr>
          <a:xfrm>
            <a:off x="584938" y="6197589"/>
            <a:ext cx="1467573" cy="103781"/>
          </a:xfrm>
          <a:prstGeom prst="leftArrow">
            <a:avLst/>
          </a:prstGeom>
          <a:solidFill>
            <a:srgbClr val="00B05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6" name="矢印: 左 45">
            <a:extLst>
              <a:ext uri="{FF2B5EF4-FFF2-40B4-BE49-F238E27FC236}">
                <a16:creationId xmlns:a16="http://schemas.microsoft.com/office/drawing/2014/main" id="{101EB9B0-F9F5-C2DA-0B1A-CCAEE84CB9E5}"/>
              </a:ext>
            </a:extLst>
          </p:cNvPr>
          <p:cNvSpPr/>
          <p:nvPr/>
        </p:nvSpPr>
        <p:spPr>
          <a:xfrm rot="10800000">
            <a:off x="2093394" y="7629031"/>
            <a:ext cx="914945" cy="97953"/>
          </a:xfrm>
          <a:prstGeom prst="leftArrow">
            <a:avLst/>
          </a:prstGeom>
          <a:solidFill>
            <a:srgbClr val="00B05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7" name="四角形: 角を丸くする 46">
            <a:extLst>
              <a:ext uri="{FF2B5EF4-FFF2-40B4-BE49-F238E27FC236}">
                <a16:creationId xmlns:a16="http://schemas.microsoft.com/office/drawing/2014/main" id="{5578DA49-6D1C-3887-EEB3-F1BC415C2299}"/>
              </a:ext>
            </a:extLst>
          </p:cNvPr>
          <p:cNvSpPr/>
          <p:nvPr/>
        </p:nvSpPr>
        <p:spPr>
          <a:xfrm>
            <a:off x="312474" y="5098447"/>
            <a:ext cx="2973352" cy="138213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8" name="四角形: 角を丸くする 47">
            <a:extLst>
              <a:ext uri="{FF2B5EF4-FFF2-40B4-BE49-F238E27FC236}">
                <a16:creationId xmlns:a16="http://schemas.microsoft.com/office/drawing/2014/main" id="{B0DB9776-DC19-9635-0807-D7E8DEB056DE}"/>
              </a:ext>
            </a:extLst>
          </p:cNvPr>
          <p:cNvSpPr/>
          <p:nvPr/>
        </p:nvSpPr>
        <p:spPr>
          <a:xfrm>
            <a:off x="3473687" y="5069028"/>
            <a:ext cx="2973352" cy="138213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49" name="四角形: 角を丸くする 48">
            <a:extLst>
              <a:ext uri="{FF2B5EF4-FFF2-40B4-BE49-F238E27FC236}">
                <a16:creationId xmlns:a16="http://schemas.microsoft.com/office/drawing/2014/main" id="{D41FA060-6B07-2FEF-0DBB-13997A9D1FBA}"/>
              </a:ext>
            </a:extLst>
          </p:cNvPr>
          <p:cNvSpPr/>
          <p:nvPr/>
        </p:nvSpPr>
        <p:spPr>
          <a:xfrm>
            <a:off x="3473687" y="6481133"/>
            <a:ext cx="2973352" cy="138213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50" name="四角形: 角を丸くする 49">
            <a:extLst>
              <a:ext uri="{FF2B5EF4-FFF2-40B4-BE49-F238E27FC236}">
                <a16:creationId xmlns:a16="http://schemas.microsoft.com/office/drawing/2014/main" id="{7B451E6C-C8FA-4FA3-CE1E-7C9E60AEBBFF}"/>
              </a:ext>
            </a:extLst>
          </p:cNvPr>
          <p:cNvSpPr/>
          <p:nvPr/>
        </p:nvSpPr>
        <p:spPr>
          <a:xfrm>
            <a:off x="318736" y="6515134"/>
            <a:ext cx="2973352" cy="138213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51" name="楕円 50">
            <a:extLst>
              <a:ext uri="{FF2B5EF4-FFF2-40B4-BE49-F238E27FC236}">
                <a16:creationId xmlns:a16="http://schemas.microsoft.com/office/drawing/2014/main" id="{16666FDA-8635-AA76-C3B2-D714AD85F38D}"/>
              </a:ext>
            </a:extLst>
          </p:cNvPr>
          <p:cNvSpPr/>
          <p:nvPr/>
        </p:nvSpPr>
        <p:spPr>
          <a:xfrm>
            <a:off x="204161" y="4959264"/>
            <a:ext cx="216626" cy="216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kumimoji="1" lang="en-US" altLang="ja-JP" dirty="0">
                <a:solidFill>
                  <a:schemeClr val="tx1"/>
                </a:solidFill>
              </a:rPr>
              <a:t>1</a:t>
            </a:r>
            <a:endParaRPr kumimoji="1" lang="ja-JP" altLang="en-US" dirty="0">
              <a:solidFill>
                <a:schemeClr val="tx1"/>
              </a:solidFill>
            </a:endParaRPr>
          </a:p>
        </p:txBody>
      </p:sp>
      <p:sp>
        <p:nvSpPr>
          <p:cNvPr id="52" name="楕円 51">
            <a:extLst>
              <a:ext uri="{FF2B5EF4-FFF2-40B4-BE49-F238E27FC236}">
                <a16:creationId xmlns:a16="http://schemas.microsoft.com/office/drawing/2014/main" id="{AEC23F8A-B4EA-DD7A-C346-7D09E40AD982}"/>
              </a:ext>
            </a:extLst>
          </p:cNvPr>
          <p:cNvSpPr/>
          <p:nvPr/>
        </p:nvSpPr>
        <p:spPr>
          <a:xfrm>
            <a:off x="168272" y="6495818"/>
            <a:ext cx="216626" cy="216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kumimoji="1" lang="en-US" altLang="ja-JP" dirty="0">
                <a:solidFill>
                  <a:schemeClr val="tx1"/>
                </a:solidFill>
              </a:rPr>
              <a:t>2</a:t>
            </a:r>
            <a:endParaRPr kumimoji="1" lang="ja-JP" altLang="en-US" dirty="0">
              <a:solidFill>
                <a:schemeClr val="tx1"/>
              </a:solidFill>
            </a:endParaRPr>
          </a:p>
        </p:txBody>
      </p:sp>
      <p:sp>
        <p:nvSpPr>
          <p:cNvPr id="53" name="楕円 52">
            <a:extLst>
              <a:ext uri="{FF2B5EF4-FFF2-40B4-BE49-F238E27FC236}">
                <a16:creationId xmlns:a16="http://schemas.microsoft.com/office/drawing/2014/main" id="{88C92B28-D623-015F-A740-C7C66F09D715}"/>
              </a:ext>
            </a:extLst>
          </p:cNvPr>
          <p:cNvSpPr/>
          <p:nvPr/>
        </p:nvSpPr>
        <p:spPr>
          <a:xfrm>
            <a:off x="3395076" y="4992687"/>
            <a:ext cx="216626" cy="216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kumimoji="1" lang="en-US" altLang="ja-JP" dirty="0">
                <a:solidFill>
                  <a:schemeClr val="tx1"/>
                </a:solidFill>
              </a:rPr>
              <a:t>3</a:t>
            </a:r>
            <a:endParaRPr kumimoji="1" lang="ja-JP" altLang="en-US" dirty="0">
              <a:solidFill>
                <a:schemeClr val="tx1"/>
              </a:solidFill>
            </a:endParaRPr>
          </a:p>
        </p:txBody>
      </p:sp>
      <p:sp>
        <p:nvSpPr>
          <p:cNvPr id="54" name="楕円 53">
            <a:extLst>
              <a:ext uri="{FF2B5EF4-FFF2-40B4-BE49-F238E27FC236}">
                <a16:creationId xmlns:a16="http://schemas.microsoft.com/office/drawing/2014/main" id="{255121D8-AE45-737C-6755-B9A3AE6468B1}"/>
              </a:ext>
            </a:extLst>
          </p:cNvPr>
          <p:cNvSpPr/>
          <p:nvPr/>
        </p:nvSpPr>
        <p:spPr>
          <a:xfrm>
            <a:off x="3402795" y="6547010"/>
            <a:ext cx="216626" cy="2160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kumimoji="1" lang="en-US" altLang="ja-JP" dirty="0">
                <a:solidFill>
                  <a:schemeClr val="tx1"/>
                </a:solidFill>
              </a:rPr>
              <a:t>4</a:t>
            </a:r>
            <a:endParaRPr kumimoji="1" lang="ja-JP" altLang="en-US" dirty="0">
              <a:solidFill>
                <a:schemeClr val="tx1"/>
              </a:solidFill>
            </a:endParaRPr>
          </a:p>
        </p:txBody>
      </p:sp>
      <p:sp>
        <p:nvSpPr>
          <p:cNvPr id="55" name="テキスト ボックス 444">
            <a:extLst>
              <a:ext uri="{FF2B5EF4-FFF2-40B4-BE49-F238E27FC236}">
                <a16:creationId xmlns:a16="http://schemas.microsoft.com/office/drawing/2014/main" id="{4C5BA740-367F-36DF-916E-D5D360E79155}"/>
              </a:ext>
            </a:extLst>
          </p:cNvPr>
          <p:cNvSpPr txBox="1"/>
          <p:nvPr/>
        </p:nvSpPr>
        <p:spPr>
          <a:xfrm>
            <a:off x="792862" y="5251729"/>
            <a:ext cx="415498"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dirty="0">
                <a:latin typeface="游明朝" panose="02020400000000000000" pitchFamily="18" charset="-128"/>
                <a:ea typeface="游明朝" panose="02020400000000000000" pitchFamily="18" charset="-128"/>
              </a:rPr>
              <a:t>容器</a:t>
            </a:r>
          </a:p>
        </p:txBody>
      </p:sp>
      <p:sp>
        <p:nvSpPr>
          <p:cNvPr id="56" name="テキスト ボックス 445">
            <a:extLst>
              <a:ext uri="{FF2B5EF4-FFF2-40B4-BE49-F238E27FC236}">
                <a16:creationId xmlns:a16="http://schemas.microsoft.com/office/drawing/2014/main" id="{979EEA7E-52FD-97DE-7DC2-D81FAE258FBA}"/>
              </a:ext>
            </a:extLst>
          </p:cNvPr>
          <p:cNvSpPr txBox="1"/>
          <p:nvPr/>
        </p:nvSpPr>
        <p:spPr>
          <a:xfrm>
            <a:off x="2119010" y="6135488"/>
            <a:ext cx="415498"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dirty="0">
                <a:latin typeface="游明朝" panose="02020400000000000000" pitchFamily="18" charset="-128"/>
                <a:ea typeface="游明朝" panose="02020400000000000000" pitchFamily="18" charset="-128"/>
              </a:rPr>
              <a:t>歯車</a:t>
            </a:r>
          </a:p>
        </p:txBody>
      </p:sp>
      <p:sp>
        <p:nvSpPr>
          <p:cNvPr id="57" name="テキスト ボックス 446">
            <a:extLst>
              <a:ext uri="{FF2B5EF4-FFF2-40B4-BE49-F238E27FC236}">
                <a16:creationId xmlns:a16="http://schemas.microsoft.com/office/drawing/2014/main" id="{DFCDEAAE-8A19-A27F-FAC7-CE627BFC857B}"/>
              </a:ext>
            </a:extLst>
          </p:cNvPr>
          <p:cNvSpPr txBox="1"/>
          <p:nvPr/>
        </p:nvSpPr>
        <p:spPr>
          <a:xfrm>
            <a:off x="2265011" y="5280956"/>
            <a:ext cx="530915"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dirty="0">
                <a:latin typeface="游明朝" panose="02020400000000000000" pitchFamily="18" charset="-128"/>
                <a:ea typeface="游明朝" panose="02020400000000000000" pitchFamily="18" charset="-128"/>
              </a:rPr>
              <a:t>ラッチ</a:t>
            </a:r>
          </a:p>
        </p:txBody>
      </p:sp>
      <p:sp>
        <p:nvSpPr>
          <p:cNvPr id="58" name="テキスト ボックス 447">
            <a:extLst>
              <a:ext uri="{FF2B5EF4-FFF2-40B4-BE49-F238E27FC236}">
                <a16:creationId xmlns:a16="http://schemas.microsoft.com/office/drawing/2014/main" id="{0ACD4716-FBE7-A465-E0B2-E15C9BE172B8}"/>
              </a:ext>
            </a:extLst>
          </p:cNvPr>
          <p:cNvSpPr txBox="1"/>
          <p:nvPr/>
        </p:nvSpPr>
        <p:spPr>
          <a:xfrm>
            <a:off x="1540822" y="6677035"/>
            <a:ext cx="1338828"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dirty="0">
                <a:latin typeface="游明朝" panose="02020400000000000000" pitchFamily="18" charset="-128"/>
                <a:ea typeface="游明朝" panose="02020400000000000000" pitchFamily="18" charset="-128"/>
              </a:rPr>
              <a:t>←ラッチが引っかかる</a:t>
            </a:r>
          </a:p>
        </p:txBody>
      </p:sp>
      <p:sp>
        <p:nvSpPr>
          <p:cNvPr id="59" name="テキスト ボックス 448">
            <a:extLst>
              <a:ext uri="{FF2B5EF4-FFF2-40B4-BE49-F238E27FC236}">
                <a16:creationId xmlns:a16="http://schemas.microsoft.com/office/drawing/2014/main" id="{EB559003-8B6C-73D5-01A9-D3176C3DFF35}"/>
              </a:ext>
            </a:extLst>
          </p:cNvPr>
          <p:cNvSpPr txBox="1"/>
          <p:nvPr/>
        </p:nvSpPr>
        <p:spPr>
          <a:xfrm>
            <a:off x="5727592" y="6595312"/>
            <a:ext cx="530915"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dirty="0">
                <a:latin typeface="游明朝" panose="02020400000000000000" pitchFamily="18" charset="-128"/>
                <a:ea typeface="游明朝" panose="02020400000000000000" pitchFamily="18" charset="-128"/>
              </a:rPr>
              <a:t>↓解放</a:t>
            </a:r>
          </a:p>
        </p:txBody>
      </p:sp>
      <p:sp>
        <p:nvSpPr>
          <p:cNvPr id="61" name="テキスト ボックス 453">
            <a:extLst>
              <a:ext uri="{FF2B5EF4-FFF2-40B4-BE49-F238E27FC236}">
                <a16:creationId xmlns:a16="http://schemas.microsoft.com/office/drawing/2014/main" id="{40035345-62E4-481C-3946-2BBA71508358}"/>
              </a:ext>
            </a:extLst>
          </p:cNvPr>
          <p:cNvSpPr txBox="1"/>
          <p:nvPr/>
        </p:nvSpPr>
        <p:spPr>
          <a:xfrm>
            <a:off x="2141937" y="7869722"/>
            <a:ext cx="2576346"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200" dirty="0">
                <a:latin typeface="游明朝" panose="02020400000000000000" pitchFamily="18" charset="-128"/>
                <a:ea typeface="游明朝" panose="02020400000000000000" pitchFamily="18" charset="-128"/>
              </a:rPr>
              <a:t>図　ロボット</a:t>
            </a:r>
            <a:r>
              <a:rPr kumimoji="1" lang="en-US" altLang="ja-JP" sz="1200" dirty="0">
                <a:latin typeface="游明朝" panose="02020400000000000000" pitchFamily="18" charset="-128"/>
                <a:ea typeface="游明朝" panose="02020400000000000000" pitchFamily="18" charset="-128"/>
              </a:rPr>
              <a:t>2</a:t>
            </a:r>
            <a:r>
              <a:rPr kumimoji="1" lang="ja-JP" altLang="en-US" sz="1200" dirty="0">
                <a:latin typeface="游明朝" panose="02020400000000000000" pitchFamily="18" charset="-128"/>
                <a:ea typeface="游明朝" panose="02020400000000000000" pitchFamily="18" charset="-128"/>
              </a:rPr>
              <a:t>小射出機構の概略図</a:t>
            </a:r>
          </a:p>
        </p:txBody>
      </p:sp>
      <p:sp>
        <p:nvSpPr>
          <p:cNvPr id="312" name="テキスト ボックス 7">
            <a:extLst>
              <a:ext uri="{FF2B5EF4-FFF2-40B4-BE49-F238E27FC236}">
                <a16:creationId xmlns:a16="http://schemas.microsoft.com/office/drawing/2014/main" id="{E2BDD4E4-AFDE-1DB3-2792-ABC22D58C349}"/>
              </a:ext>
            </a:extLst>
          </p:cNvPr>
          <p:cNvSpPr txBox="1"/>
          <p:nvPr/>
        </p:nvSpPr>
        <p:spPr>
          <a:xfrm>
            <a:off x="2852812" y="1257976"/>
            <a:ext cx="3902254" cy="420115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dirty="0"/>
              <a:t>〇</a:t>
            </a:r>
            <a:r>
              <a:rPr kumimoji="1" lang="ja-JP" altLang="en-US" dirty="0">
                <a:highlight>
                  <a:srgbClr val="C0C0C0"/>
                </a:highlight>
              </a:rPr>
              <a:t>ロボット</a:t>
            </a:r>
            <a:r>
              <a:rPr kumimoji="1" lang="en-US" altLang="ja-JP" dirty="0">
                <a:highlight>
                  <a:srgbClr val="C0C0C0"/>
                </a:highlight>
              </a:rPr>
              <a:t>2-1</a:t>
            </a:r>
            <a:r>
              <a:rPr kumimoji="1" lang="ja-JP" altLang="en-US" dirty="0">
                <a:highlight>
                  <a:srgbClr val="C0C0C0"/>
                </a:highlight>
              </a:rPr>
              <a:t>射出機構</a:t>
            </a:r>
            <a:endParaRPr kumimoji="1" lang="ja-JP" altLang="en-US" dirty="0"/>
          </a:p>
          <a:p>
            <a:r>
              <a:rPr kumimoji="1" lang="ja-JP" altLang="en-US" sz="1100" dirty="0">
                <a:latin typeface="游明朝" panose="02020400000000000000" pitchFamily="18" charset="-128"/>
                <a:ea typeface="游明朝" panose="02020400000000000000" pitchFamily="18" charset="-128"/>
              </a:rPr>
              <a:t>　この機構は、</a:t>
            </a:r>
            <a:r>
              <a:rPr kumimoji="1" lang="en-US" altLang="ja-JP" sz="1100" dirty="0">
                <a:latin typeface="游明朝" panose="02020400000000000000" pitchFamily="18" charset="-128"/>
                <a:ea typeface="游明朝" panose="02020400000000000000" pitchFamily="18" charset="-128"/>
              </a:rPr>
              <a:t>4</a:t>
            </a:r>
            <a:r>
              <a:rPr kumimoji="1" lang="ja-JP" altLang="en-US" sz="1100" dirty="0">
                <a:latin typeface="游明朝" panose="02020400000000000000" pitchFamily="18" charset="-128"/>
                <a:ea typeface="游明朝" panose="02020400000000000000" pitchFamily="18" charset="-128"/>
              </a:rPr>
              <a:t>つの定荷重ばねによって</a:t>
            </a:r>
            <a:r>
              <a:rPr kumimoji="1" lang="en-US" altLang="ja-JP" sz="1100" dirty="0">
                <a:latin typeface="游明朝" panose="02020400000000000000" pitchFamily="18" charset="-128"/>
                <a:ea typeface="游明朝" panose="02020400000000000000" pitchFamily="18" charset="-128"/>
              </a:rPr>
              <a:t>1[kg]</a:t>
            </a:r>
            <a:r>
              <a:rPr kumimoji="1" lang="ja-JP" altLang="en-US" sz="1100" dirty="0">
                <a:latin typeface="游明朝" panose="02020400000000000000" pitchFamily="18" charset="-128"/>
                <a:ea typeface="游明朝" panose="02020400000000000000" pitchFamily="18" charset="-128"/>
              </a:rPr>
              <a:t>級のロボット</a:t>
            </a:r>
            <a:r>
              <a:rPr kumimoji="1" lang="en-US" altLang="ja-JP" sz="1100" dirty="0">
                <a:latin typeface="游明朝" panose="02020400000000000000" pitchFamily="18" charset="-128"/>
                <a:ea typeface="游明朝" panose="02020400000000000000" pitchFamily="18" charset="-128"/>
              </a:rPr>
              <a:t>2</a:t>
            </a:r>
            <a:r>
              <a:rPr kumimoji="1" lang="ja-JP" altLang="en-US" sz="1100" dirty="0">
                <a:latin typeface="游明朝" panose="02020400000000000000" pitchFamily="18" charset="-128"/>
                <a:ea typeface="游明朝" panose="02020400000000000000" pitchFamily="18" charset="-128"/>
              </a:rPr>
              <a:t>を</a:t>
            </a:r>
            <a:r>
              <a:rPr kumimoji="1" lang="en-US" altLang="ja-JP" sz="1100" dirty="0">
                <a:latin typeface="游明朝" panose="02020400000000000000" pitchFamily="18" charset="-128"/>
                <a:ea typeface="游明朝" panose="02020400000000000000" pitchFamily="18" charset="-128"/>
              </a:rPr>
              <a:t>6[m]</a:t>
            </a:r>
            <a:r>
              <a:rPr kumimoji="1" lang="ja-JP" altLang="en-US" sz="1100" dirty="0">
                <a:latin typeface="游明朝" panose="02020400000000000000" pitchFamily="18" charset="-128"/>
                <a:ea typeface="游明朝" panose="02020400000000000000" pitchFamily="18" charset="-128"/>
              </a:rPr>
              <a:t>飛ばすものである。再射出するために定荷重ばねを再び引っ張る再装填装置とカートリッジが設置されている。</a:t>
            </a:r>
            <a:endParaRPr kumimoji="1" lang="en-US" altLang="ja-JP" sz="1100" dirty="0">
              <a:latin typeface="游明朝" panose="02020400000000000000" pitchFamily="18" charset="-128"/>
              <a:ea typeface="游明朝" panose="02020400000000000000" pitchFamily="18" charset="-128"/>
            </a:endParaRPr>
          </a:p>
          <a:p>
            <a:r>
              <a:rPr kumimoji="1" lang="ja-JP" altLang="en-US" sz="1100" dirty="0">
                <a:latin typeface="游明朝" panose="02020400000000000000" pitchFamily="18" charset="-128"/>
                <a:ea typeface="游明朝" panose="02020400000000000000" pitchFamily="18" charset="-128"/>
              </a:rPr>
              <a:t>　さらに</a:t>
            </a:r>
            <a:r>
              <a:rPr kumimoji="1" lang="en-US" altLang="ja-JP" sz="1100" dirty="0">
                <a:latin typeface="游明朝" panose="02020400000000000000" pitchFamily="18" charset="-128"/>
                <a:ea typeface="游明朝" panose="02020400000000000000" pitchFamily="18" charset="-128"/>
              </a:rPr>
              <a:t>7 [kg]</a:t>
            </a:r>
            <a:r>
              <a:rPr kumimoji="1" lang="ja-JP" altLang="en-US" sz="1100" dirty="0">
                <a:latin typeface="游明朝" panose="02020400000000000000" pitchFamily="18" charset="-128"/>
                <a:ea typeface="游明朝" panose="02020400000000000000" pitchFamily="18" charset="-128"/>
              </a:rPr>
              <a:t>級のロボット２を飛ばすものでもある。発射する場合は定荷重ばね 追加、</a:t>
            </a:r>
            <a:r>
              <a:rPr kumimoji="1" lang="en-US" altLang="ja-JP" sz="1100" dirty="0">
                <a:latin typeface="游明朝" panose="02020400000000000000" pitchFamily="18" charset="-128"/>
                <a:ea typeface="游明朝" panose="02020400000000000000" pitchFamily="18" charset="-128"/>
              </a:rPr>
              <a:t>(4+4)</a:t>
            </a:r>
            <a:r>
              <a:rPr kumimoji="1" lang="ja-JP" altLang="en-US" sz="1100" dirty="0">
                <a:latin typeface="游明朝" panose="02020400000000000000" pitchFamily="18" charset="-128"/>
                <a:ea typeface="游明朝" panose="02020400000000000000" pitchFamily="18" charset="-128"/>
              </a:rPr>
              <a:t>つ使用する。</a:t>
            </a:r>
            <a:endParaRPr kumimoji="1" lang="en-US" altLang="ja-JP" sz="1100" dirty="0">
              <a:latin typeface="游明朝" panose="02020400000000000000" pitchFamily="18" charset="-128"/>
              <a:ea typeface="游明朝" panose="02020400000000000000" pitchFamily="18" charset="-128"/>
            </a:endParaRPr>
          </a:p>
          <a:p>
            <a:endParaRPr kumimoji="1" lang="ja-JP" altLang="en-US" sz="1100" dirty="0">
              <a:latin typeface="游明朝" panose="02020400000000000000" pitchFamily="18" charset="-128"/>
              <a:ea typeface="游明朝" panose="02020400000000000000" pitchFamily="18" charset="-128"/>
            </a:endParaRPr>
          </a:p>
          <a:p>
            <a:endParaRPr kumimoji="1" lang="ja-JP" altLang="en-US" sz="1100" b="0" i="0" u="none" strike="noStrike" dirty="0">
              <a:solidFill>
                <a:srgbClr val="000000"/>
              </a:solidFill>
              <a:effectLst/>
              <a:latin typeface="游明朝" panose="02020400000000000000" pitchFamily="18" charset="-128"/>
              <a:ea typeface="游明朝" panose="02020400000000000000" pitchFamily="18" charset="-128"/>
            </a:endParaRPr>
          </a:p>
          <a:p>
            <a:r>
              <a:rPr kumimoji="1" lang="ja-JP" altLang="en-US" sz="1100" dirty="0">
                <a:highlight>
                  <a:srgbClr val="C0C0C0"/>
                </a:highlight>
                <a:latin typeface="游明朝" panose="02020400000000000000" pitchFamily="18" charset="-128"/>
                <a:ea typeface="游明朝" panose="02020400000000000000" pitchFamily="18" charset="-128"/>
              </a:rPr>
              <a:t>機構の説明</a:t>
            </a:r>
            <a:r>
              <a:rPr kumimoji="1" lang="en-US" altLang="ja-JP" sz="1100" dirty="0">
                <a:highlight>
                  <a:srgbClr val="C0C0C0"/>
                </a:highlight>
                <a:latin typeface="游明朝" panose="02020400000000000000" pitchFamily="18" charset="-128"/>
                <a:ea typeface="游明朝" panose="02020400000000000000" pitchFamily="18" charset="-128"/>
              </a:rPr>
              <a:t>1</a:t>
            </a:r>
            <a:r>
              <a:rPr kumimoji="1" lang="ja-JP" altLang="en-US" sz="1100" dirty="0">
                <a:highlight>
                  <a:srgbClr val="C0C0C0"/>
                </a:highlight>
                <a:latin typeface="游明朝" panose="02020400000000000000" pitchFamily="18" charset="-128"/>
                <a:ea typeface="游明朝" panose="02020400000000000000" pitchFamily="18" charset="-128"/>
              </a:rPr>
              <a:t>（定荷重ばね再装填装置）</a:t>
            </a:r>
            <a:endParaRPr kumimoji="1" lang="ja-JP" altLang="en-US" sz="1100" b="0" i="0" u="none" strike="noStrike" dirty="0">
              <a:solidFill>
                <a:srgbClr val="000000"/>
              </a:solidFill>
              <a:effectLst/>
              <a:highlight>
                <a:srgbClr val="C0C0C0"/>
              </a:highlight>
              <a:latin typeface="游明朝" panose="02020400000000000000" pitchFamily="18" charset="-128"/>
              <a:ea typeface="游明朝" panose="02020400000000000000" pitchFamily="18" charset="-128"/>
            </a:endParaRPr>
          </a:p>
          <a:p>
            <a:r>
              <a:rPr lang="ja-JP" altLang="en-US" sz="1100" b="0" i="0" u="none" strike="noStrike" dirty="0">
                <a:solidFill>
                  <a:srgbClr val="000000"/>
                </a:solidFill>
                <a:effectLst/>
                <a:latin typeface="Yu Mincho" panose="020B0300000000000000" pitchFamily="34" charset="-128"/>
                <a:ea typeface="Yu Mincho" panose="020B0300000000000000" pitchFamily="34" charset="-128"/>
              </a:rPr>
              <a:t>・</a:t>
            </a:r>
            <a:r>
              <a:rPr lang="ja-JP" altLang="en-US" sz="1100" dirty="0">
                <a:latin typeface="Yu Mincho" panose="020B0300000000000000" pitchFamily="34" charset="-128"/>
                <a:ea typeface="Yu Mincho" panose="020B0300000000000000" pitchFamily="34" charset="-128"/>
              </a:rPr>
              <a:t>スライダーとなるレールとラックが敷設されたレールを用意する</a:t>
            </a:r>
          </a:p>
          <a:p>
            <a:r>
              <a:rPr lang="ja-JP" altLang="en-US" sz="1100" b="0" i="0" u="none" strike="noStrike" dirty="0">
                <a:solidFill>
                  <a:srgbClr val="000000"/>
                </a:solidFill>
                <a:effectLst/>
                <a:latin typeface="Yu Mincho" panose="020B0300000000000000" pitchFamily="34" charset="-128"/>
                <a:ea typeface="Yu Mincho" panose="020B0300000000000000" pitchFamily="34" charset="-128"/>
              </a:rPr>
              <a:t>・スライダー側のレールにロボット</a:t>
            </a:r>
            <a:r>
              <a:rPr lang="en-US" altLang="ja-JP" sz="1100" b="0" i="0" u="none" strike="noStrike" dirty="0">
                <a:solidFill>
                  <a:srgbClr val="000000"/>
                </a:solidFill>
                <a:effectLst/>
                <a:latin typeface="Yu Mincho" panose="020B0300000000000000" pitchFamily="34" charset="-128"/>
                <a:ea typeface="Yu Mincho" panose="020B0300000000000000" pitchFamily="34" charset="-128"/>
              </a:rPr>
              <a:t>2</a:t>
            </a:r>
            <a:r>
              <a:rPr lang="ja-JP" altLang="en-US" sz="1100" b="0" i="0" u="none" strike="noStrike" dirty="0">
                <a:solidFill>
                  <a:srgbClr val="000000"/>
                </a:solidFill>
                <a:effectLst/>
                <a:latin typeface="Yu Mincho" panose="020B0300000000000000" pitchFamily="34" charset="-128"/>
                <a:ea typeface="Yu Mincho" panose="020B0300000000000000" pitchFamily="34" charset="-128"/>
              </a:rPr>
              <a:t>を飛ばす容器を設置する</a:t>
            </a:r>
          </a:p>
          <a:p>
            <a:r>
              <a:rPr lang="ja-JP" altLang="en-US" sz="1100" b="0" i="0" u="none" strike="noStrike" dirty="0">
                <a:solidFill>
                  <a:srgbClr val="000000"/>
                </a:solidFill>
                <a:effectLst/>
                <a:latin typeface="Yu Mincho" panose="020B0300000000000000" pitchFamily="34" charset="-128"/>
                <a:ea typeface="Yu Mincho" panose="020B0300000000000000" pitchFamily="34" charset="-128"/>
              </a:rPr>
              <a:t>・巻き戻し用の</a:t>
            </a:r>
            <a:r>
              <a:rPr lang="ja-JP" altLang="en-US" sz="1100" dirty="0">
                <a:latin typeface="Yu Mincho" panose="020B0300000000000000" pitchFamily="34" charset="-128"/>
                <a:ea typeface="Yu Mincho" panose="020B0300000000000000" pitchFamily="34" charset="-128"/>
              </a:rPr>
              <a:t>モータと、スライダー解放用のラッチが一体型になったユニットを容器の後方に用意する</a:t>
            </a:r>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r>
              <a:rPr lang="ja-JP" altLang="en-US" sz="1100" dirty="0">
                <a:latin typeface="Yu Mincho" panose="020B0300000000000000" pitchFamily="34" charset="-128"/>
                <a:ea typeface="Yu Mincho" panose="020B0300000000000000" pitchFamily="34" charset="-128"/>
              </a:rPr>
              <a:t>・モータが回転すると</a:t>
            </a:r>
            <a:r>
              <a:rPr lang="ja-JP" altLang="en-US" sz="1100" b="0" i="0" u="none" strike="noStrike" dirty="0">
                <a:solidFill>
                  <a:srgbClr val="000000"/>
                </a:solidFill>
                <a:effectLst/>
                <a:latin typeface="Yu Mincho" panose="020B0300000000000000" pitchFamily="34" charset="-128"/>
                <a:ea typeface="Yu Mincho" panose="020B0300000000000000" pitchFamily="34" charset="-128"/>
              </a:rPr>
              <a:t>、歯車が回転し、ユニットが前進する</a:t>
            </a:r>
          </a:p>
          <a:p>
            <a:r>
              <a:rPr lang="ja-JP" altLang="en-US" sz="1100" dirty="0">
                <a:latin typeface="Yu Mincho" panose="020B0300000000000000" pitchFamily="34" charset="-128"/>
                <a:ea typeface="Yu Mincho" panose="020B0300000000000000" pitchFamily="34" charset="-128"/>
              </a:rPr>
              <a:t>・容器にラッチが引っかかる</a:t>
            </a:r>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r>
              <a:rPr lang="ja-JP" altLang="en-US" sz="1100" dirty="0">
                <a:latin typeface="Yu Mincho" panose="020B0300000000000000" pitchFamily="34" charset="-128"/>
                <a:ea typeface="Yu Mincho" panose="020B0300000000000000" pitchFamily="34" charset="-128"/>
              </a:rPr>
              <a:t>・引っかからしたままモータを逆転させて容器を引っ張る</a:t>
            </a:r>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r>
              <a:rPr lang="ja-JP" altLang="en-US" sz="1100" dirty="0">
                <a:latin typeface="Yu Mincho" panose="020B0300000000000000" pitchFamily="34" charset="-128"/>
                <a:ea typeface="Yu Mincho" panose="020B0300000000000000" pitchFamily="34" charset="-128"/>
              </a:rPr>
              <a:t>・ラッチを解放させるとロボット</a:t>
            </a:r>
            <a:r>
              <a:rPr lang="en-US" altLang="ja-JP" sz="1100" dirty="0">
                <a:latin typeface="Yu Mincho" panose="020B0300000000000000" pitchFamily="34" charset="-128"/>
                <a:ea typeface="Yu Mincho" panose="020B0300000000000000" pitchFamily="34" charset="-128"/>
              </a:rPr>
              <a:t>2</a:t>
            </a:r>
            <a:r>
              <a:rPr lang="ja-JP" altLang="en-US" sz="1100" dirty="0">
                <a:latin typeface="Yu Mincho" panose="020B0300000000000000" pitchFamily="34" charset="-128"/>
                <a:ea typeface="Yu Mincho" panose="020B0300000000000000" pitchFamily="34" charset="-128"/>
              </a:rPr>
              <a:t>が射出される</a:t>
            </a:r>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endParaRPr kumimoji="1"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a:p>
            <a:endParaRPr lang="ja-JP" altLang="en-US" sz="1100" b="0" i="0" u="none" strike="noStrike" dirty="0">
              <a:solidFill>
                <a:srgbClr val="000000"/>
              </a:solidFill>
              <a:effectLst/>
              <a:latin typeface="Yu Mincho" panose="020B0300000000000000" pitchFamily="34" charset="-128"/>
              <a:ea typeface="Yu Mincho" panose="020B0300000000000000" pitchFamily="34" charset="-128"/>
            </a:endParaRPr>
          </a:p>
        </p:txBody>
      </p:sp>
      <p:sp>
        <p:nvSpPr>
          <p:cNvPr id="313" name="テキスト ボックス 452">
            <a:extLst>
              <a:ext uri="{FF2B5EF4-FFF2-40B4-BE49-F238E27FC236}">
                <a16:creationId xmlns:a16="http://schemas.microsoft.com/office/drawing/2014/main" id="{AC635D2E-2172-C5D5-3D40-6DDD6D61D17E}"/>
              </a:ext>
            </a:extLst>
          </p:cNvPr>
          <p:cNvSpPr txBox="1"/>
          <p:nvPr/>
        </p:nvSpPr>
        <p:spPr>
          <a:xfrm>
            <a:off x="626285" y="2759139"/>
            <a:ext cx="1806905"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200" dirty="0">
                <a:latin typeface="游明朝" panose="02020400000000000000" pitchFamily="18" charset="-128"/>
                <a:ea typeface="游明朝" panose="02020400000000000000" pitchFamily="18" charset="-128"/>
              </a:rPr>
              <a:t>図　ロボット</a:t>
            </a:r>
            <a:r>
              <a:rPr kumimoji="1" lang="en-US" altLang="ja-JP" sz="1200" dirty="0">
                <a:latin typeface="游明朝" panose="02020400000000000000" pitchFamily="18" charset="-128"/>
                <a:ea typeface="游明朝" panose="02020400000000000000" pitchFamily="18" charset="-128"/>
              </a:rPr>
              <a:t>2</a:t>
            </a:r>
            <a:r>
              <a:rPr kumimoji="1" lang="ja-JP" altLang="en-US" sz="1200" dirty="0">
                <a:latin typeface="游明朝" panose="02020400000000000000" pitchFamily="18" charset="-128"/>
                <a:ea typeface="游明朝" panose="02020400000000000000" pitchFamily="18" charset="-128"/>
              </a:rPr>
              <a:t>射出機構</a:t>
            </a:r>
          </a:p>
        </p:txBody>
      </p:sp>
      <p:pic>
        <p:nvPicPr>
          <p:cNvPr id="315" name="図 314">
            <a:extLst>
              <a:ext uri="{FF2B5EF4-FFF2-40B4-BE49-F238E27FC236}">
                <a16:creationId xmlns:a16="http://schemas.microsoft.com/office/drawing/2014/main" id="{BEF4C33B-7144-779F-7307-8CE81EF2FC7B}"/>
              </a:ext>
            </a:extLst>
          </p:cNvPr>
          <p:cNvPicPr>
            <a:picLocks noChangeAspect="1"/>
          </p:cNvPicPr>
          <p:nvPr/>
        </p:nvPicPr>
        <p:blipFill>
          <a:blip r:embed="rId4"/>
          <a:stretch>
            <a:fillRect/>
          </a:stretch>
        </p:blipFill>
        <p:spPr>
          <a:xfrm>
            <a:off x="485161" y="3062220"/>
            <a:ext cx="2279988" cy="1438655"/>
          </a:xfrm>
          <a:prstGeom prst="rect">
            <a:avLst/>
          </a:prstGeom>
        </p:spPr>
      </p:pic>
      <p:sp>
        <p:nvSpPr>
          <p:cNvPr id="316" name="テキスト ボックス 454">
            <a:extLst>
              <a:ext uri="{FF2B5EF4-FFF2-40B4-BE49-F238E27FC236}">
                <a16:creationId xmlns:a16="http://schemas.microsoft.com/office/drawing/2014/main" id="{2C9821F9-9148-47BC-F2B2-4331777D6587}"/>
              </a:ext>
            </a:extLst>
          </p:cNvPr>
          <p:cNvSpPr txBox="1"/>
          <p:nvPr/>
        </p:nvSpPr>
        <p:spPr>
          <a:xfrm>
            <a:off x="606462" y="4642486"/>
            <a:ext cx="1877437"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200" dirty="0">
                <a:latin typeface="游明朝" panose="02020400000000000000" pitchFamily="18" charset="-128"/>
                <a:ea typeface="游明朝" panose="02020400000000000000" pitchFamily="18" charset="-128"/>
              </a:rPr>
              <a:t>図　ラッチ開閉ユニット</a:t>
            </a:r>
          </a:p>
        </p:txBody>
      </p:sp>
      <p:pic>
        <p:nvPicPr>
          <p:cNvPr id="318" name="図 317">
            <a:extLst>
              <a:ext uri="{FF2B5EF4-FFF2-40B4-BE49-F238E27FC236}">
                <a16:creationId xmlns:a16="http://schemas.microsoft.com/office/drawing/2014/main" id="{54EE0404-A375-9817-4EE1-0DABE5963219}"/>
              </a:ext>
            </a:extLst>
          </p:cNvPr>
          <p:cNvPicPr>
            <a:picLocks noChangeAspect="1"/>
          </p:cNvPicPr>
          <p:nvPr/>
        </p:nvPicPr>
        <p:blipFill>
          <a:blip r:embed="rId5"/>
          <a:stretch>
            <a:fillRect/>
          </a:stretch>
        </p:blipFill>
        <p:spPr>
          <a:xfrm>
            <a:off x="748231" y="8105433"/>
            <a:ext cx="1184713" cy="1329276"/>
          </a:xfrm>
          <a:prstGeom prst="rect">
            <a:avLst/>
          </a:prstGeom>
        </p:spPr>
      </p:pic>
      <p:sp>
        <p:nvSpPr>
          <p:cNvPr id="320" name="テキスト ボックス 319">
            <a:extLst>
              <a:ext uri="{FF2B5EF4-FFF2-40B4-BE49-F238E27FC236}">
                <a16:creationId xmlns:a16="http://schemas.microsoft.com/office/drawing/2014/main" id="{BCD6A624-45CA-C5A5-CCA1-AA7D048823B0}"/>
              </a:ext>
            </a:extLst>
          </p:cNvPr>
          <p:cNvSpPr txBox="1"/>
          <p:nvPr/>
        </p:nvSpPr>
        <p:spPr>
          <a:xfrm>
            <a:off x="2929881" y="8353110"/>
            <a:ext cx="3478192" cy="600164"/>
          </a:xfrm>
          <a:prstGeom prst="rect">
            <a:avLst/>
          </a:prstGeom>
          <a:solidFill>
            <a:schemeClr val="bg1"/>
          </a:solidFill>
        </p:spPr>
        <p:txBody>
          <a:bodyPr wrap="square">
            <a:spAutoFit/>
          </a:bodyPr>
          <a:lstStyle/>
          <a:p>
            <a:r>
              <a:rPr kumimoji="1" lang="ja-JP" altLang="en-US" sz="1100" dirty="0">
                <a:highlight>
                  <a:srgbClr val="C0C0C0"/>
                </a:highlight>
                <a:latin typeface="游明朝" panose="02020400000000000000" pitchFamily="18" charset="-128"/>
                <a:ea typeface="游明朝" panose="02020400000000000000" pitchFamily="18" charset="-128"/>
              </a:rPr>
              <a:t>機構の説明</a:t>
            </a:r>
            <a:r>
              <a:rPr kumimoji="1" lang="en-US" altLang="ja-JP" sz="1100" dirty="0">
                <a:highlight>
                  <a:srgbClr val="C0C0C0"/>
                </a:highlight>
                <a:latin typeface="游明朝" panose="02020400000000000000" pitchFamily="18" charset="-128"/>
                <a:ea typeface="游明朝" panose="02020400000000000000" pitchFamily="18" charset="-128"/>
              </a:rPr>
              <a:t>1</a:t>
            </a:r>
            <a:r>
              <a:rPr kumimoji="1" lang="ja-JP" altLang="en-US" sz="1100" dirty="0">
                <a:highlight>
                  <a:srgbClr val="C0C0C0"/>
                </a:highlight>
                <a:latin typeface="游明朝" panose="02020400000000000000" pitchFamily="18" charset="-128"/>
                <a:ea typeface="游明朝" panose="02020400000000000000" pitchFamily="18" charset="-128"/>
              </a:rPr>
              <a:t>（定荷重ばね再装填装置）</a:t>
            </a:r>
            <a:endParaRPr kumimoji="1" lang="en-US" altLang="ja-JP" sz="1100" dirty="0">
              <a:highlight>
                <a:srgbClr val="C0C0C0"/>
              </a:highlight>
              <a:latin typeface="游明朝" panose="02020400000000000000" pitchFamily="18" charset="-128"/>
              <a:ea typeface="游明朝" panose="02020400000000000000" pitchFamily="18" charset="-128"/>
            </a:endParaRPr>
          </a:p>
          <a:p>
            <a:r>
              <a:rPr kumimoji="1" lang="ja-JP" altLang="en-US" sz="1100" dirty="0">
                <a:latin typeface="游明朝" panose="02020400000000000000" pitchFamily="18" charset="-128"/>
                <a:ea typeface="游明朝" panose="02020400000000000000" pitchFamily="18" charset="-128"/>
              </a:rPr>
              <a:t>・スライダー側のレールに搭載している定荷重４つ　　　　　　　　　　　　　　　　　</a:t>
            </a:r>
            <a:endParaRPr kumimoji="1" lang="en-US" altLang="ja-JP" sz="1100" dirty="0">
              <a:latin typeface="游明朝" panose="02020400000000000000" pitchFamily="18" charset="-128"/>
              <a:ea typeface="游明朝" panose="02020400000000000000" pitchFamily="18" charset="-128"/>
            </a:endParaRPr>
          </a:p>
          <a:p>
            <a:r>
              <a:rPr kumimoji="1" lang="ja-JP" altLang="en-US" sz="1100" dirty="0">
                <a:latin typeface="游明朝" panose="02020400000000000000" pitchFamily="18" charset="-128"/>
                <a:ea typeface="游明朝" panose="02020400000000000000" pitchFamily="18" charset="-128"/>
              </a:rPr>
              <a:t>　に加えて、定荷重ばね２つずつ追加する。</a:t>
            </a:r>
            <a:endParaRPr kumimoji="1" lang="en-US" altLang="ja-JP" sz="1100" dirty="0">
              <a:latin typeface="游明朝" panose="02020400000000000000" pitchFamily="18" charset="-128"/>
              <a:ea typeface="游明朝" panose="02020400000000000000" pitchFamily="18" charset="-128"/>
            </a:endParaRPr>
          </a:p>
        </p:txBody>
      </p:sp>
      <p:sp>
        <p:nvSpPr>
          <p:cNvPr id="321" name="テキスト ボックス 454">
            <a:extLst>
              <a:ext uri="{FF2B5EF4-FFF2-40B4-BE49-F238E27FC236}">
                <a16:creationId xmlns:a16="http://schemas.microsoft.com/office/drawing/2014/main" id="{FAA91205-6838-FA14-BB94-ED3EE6F9F5CB}"/>
              </a:ext>
            </a:extLst>
          </p:cNvPr>
          <p:cNvSpPr txBox="1"/>
          <p:nvPr/>
        </p:nvSpPr>
        <p:spPr>
          <a:xfrm>
            <a:off x="133633" y="9365079"/>
            <a:ext cx="3443571" cy="46166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200" dirty="0">
                <a:latin typeface="游明朝" panose="02020400000000000000" pitchFamily="18" charset="-128"/>
                <a:ea typeface="游明朝" panose="02020400000000000000" pitchFamily="18" charset="-128"/>
              </a:rPr>
              <a:t>図　          ラッチ開閉ユニット</a:t>
            </a:r>
            <a:endParaRPr kumimoji="1" lang="en-US" altLang="ja-JP" sz="1200" dirty="0">
              <a:latin typeface="游明朝" panose="02020400000000000000" pitchFamily="18" charset="-128"/>
              <a:ea typeface="游明朝" panose="02020400000000000000" pitchFamily="18" charset="-128"/>
            </a:endParaRPr>
          </a:p>
          <a:p>
            <a:r>
              <a:rPr kumimoji="1" lang="ja-JP" altLang="en-US" sz="1200" dirty="0">
                <a:latin typeface="游明朝" panose="02020400000000000000" pitchFamily="18" charset="-128"/>
                <a:ea typeface="游明朝" panose="02020400000000000000" pitchFamily="18" charset="-128"/>
              </a:rPr>
              <a:t>   ロボット</a:t>
            </a:r>
            <a:r>
              <a:rPr kumimoji="1" lang="en-US" altLang="ja-JP" sz="1200" dirty="0">
                <a:latin typeface="游明朝" panose="02020400000000000000" pitchFamily="18" charset="-128"/>
                <a:ea typeface="游明朝" panose="02020400000000000000" pitchFamily="18" charset="-128"/>
              </a:rPr>
              <a:t>2</a:t>
            </a:r>
            <a:r>
              <a:rPr kumimoji="1" lang="ja-JP" altLang="en-US" sz="1200" dirty="0">
                <a:latin typeface="游明朝" panose="02020400000000000000" pitchFamily="18" charset="-128"/>
                <a:ea typeface="游明朝" panose="02020400000000000000" pitchFamily="18" charset="-128"/>
              </a:rPr>
              <a:t>大</a:t>
            </a:r>
            <a:r>
              <a:rPr kumimoji="1" lang="en-US" altLang="ja-JP" sz="1200" dirty="0">
                <a:latin typeface="游明朝" panose="02020400000000000000" pitchFamily="18" charset="-128"/>
                <a:ea typeface="游明朝" panose="02020400000000000000" pitchFamily="18" charset="-128"/>
              </a:rPr>
              <a:t>(</a:t>
            </a:r>
            <a:r>
              <a:rPr kumimoji="1" lang="ja-JP" altLang="en-US" sz="1200" dirty="0">
                <a:latin typeface="游明朝" panose="02020400000000000000" pitchFamily="18" charset="-128"/>
                <a:ea typeface="游明朝" panose="02020400000000000000" pitchFamily="18" charset="-128"/>
              </a:rPr>
              <a:t>投石器ロボット</a:t>
            </a:r>
            <a:r>
              <a:rPr kumimoji="1" lang="en-US" altLang="ja-JP" sz="1200" dirty="0">
                <a:latin typeface="游明朝" panose="02020400000000000000" pitchFamily="18" charset="-128"/>
                <a:ea typeface="游明朝" panose="02020400000000000000" pitchFamily="18" charset="-128"/>
              </a:rPr>
              <a:t>)</a:t>
            </a:r>
            <a:r>
              <a:rPr kumimoji="1" lang="ja-JP" altLang="en-US" sz="1200" dirty="0">
                <a:latin typeface="游明朝" panose="02020400000000000000" pitchFamily="18" charset="-128"/>
                <a:ea typeface="游明朝" panose="02020400000000000000" pitchFamily="18" charset="-128"/>
              </a:rPr>
              <a:t>射出する場合　</a:t>
            </a:r>
          </a:p>
        </p:txBody>
      </p:sp>
      <p:sp>
        <p:nvSpPr>
          <p:cNvPr id="60" name="正方形/長方形 59">
            <a:extLst>
              <a:ext uri="{FF2B5EF4-FFF2-40B4-BE49-F238E27FC236}">
                <a16:creationId xmlns:a16="http://schemas.microsoft.com/office/drawing/2014/main" id="{5113CB79-8422-CEDE-758C-CE6DAE167735}"/>
              </a:ext>
            </a:extLst>
          </p:cNvPr>
          <p:cNvSpPr/>
          <p:nvPr/>
        </p:nvSpPr>
        <p:spPr>
          <a:xfrm>
            <a:off x="73479" y="1445508"/>
            <a:ext cx="6649517" cy="838123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テキスト ボックス 309">
            <a:extLst>
              <a:ext uri="{FF2B5EF4-FFF2-40B4-BE49-F238E27FC236}">
                <a16:creationId xmlns:a16="http://schemas.microsoft.com/office/drawing/2014/main" id="{1AD5837C-170A-E3F8-95CF-9990908FCA50}"/>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166070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（５）－２　 ロボットの機構説明（ロボット２</a:t>
            </a:r>
            <a:r>
              <a:rPr lang="en-US" altLang="ja-JP" sz="1800" dirty="0">
                <a:latin typeface="BIZ UDPゴシック" panose="020B0400000000000000" pitchFamily="50" charset="-128"/>
                <a:ea typeface="BIZ UDPゴシック" panose="020B0400000000000000" pitchFamily="50" charset="-128"/>
              </a:rPr>
              <a:t>-1</a:t>
            </a:r>
            <a:r>
              <a:rPr lang="ja-JP" altLang="en-US" sz="1800" dirty="0">
                <a:latin typeface="BIZ UDPゴシック" panose="020B0400000000000000" pitchFamily="50" charset="-128"/>
                <a:ea typeface="BIZ UDPゴシック" panose="020B0400000000000000" pitchFamily="50" charset="-128"/>
              </a:rPr>
              <a:t>）</a:t>
            </a:r>
          </a:p>
        </p:txBody>
      </p:sp>
      <p:sp>
        <p:nvSpPr>
          <p:cNvPr id="5" name="正方形/長方形 4">
            <a:extLst>
              <a:ext uri="{FF2B5EF4-FFF2-40B4-BE49-F238E27FC236}">
                <a16:creationId xmlns:a16="http://schemas.microsoft.com/office/drawing/2014/main" id="{D97DC6C7-2116-2A6C-30C3-BB796F0C8334}"/>
              </a:ext>
            </a:extLst>
          </p:cNvPr>
          <p:cNvSpPr/>
          <p:nvPr/>
        </p:nvSpPr>
        <p:spPr>
          <a:xfrm>
            <a:off x="73480" y="580881"/>
            <a:ext cx="6649517" cy="673761"/>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◆ロボット２の役割すべてについて明記すること。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・着地、オブジェクト回収、エリア</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に戻る機構</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13</a:t>
            </a:fld>
            <a:endParaRPr lang="ja-JP" altLang="en-US"/>
          </a:p>
        </p:txBody>
      </p:sp>
      <p:sp>
        <p:nvSpPr>
          <p:cNvPr id="4" name="テキスト ボックス 3">
            <a:extLst>
              <a:ext uri="{FF2B5EF4-FFF2-40B4-BE49-F238E27FC236}">
                <a16:creationId xmlns:a16="http://schemas.microsoft.com/office/drawing/2014/main" id="{CE363FE2-F25B-480C-50B8-CFB50D369344}"/>
              </a:ext>
            </a:extLst>
          </p:cNvPr>
          <p:cNvSpPr txBox="1"/>
          <p:nvPr/>
        </p:nvSpPr>
        <p:spPr>
          <a:xfrm>
            <a:off x="73480" y="1445508"/>
            <a:ext cx="3706040" cy="2215991"/>
          </a:xfrm>
          <a:prstGeom prst="rect">
            <a:avLst/>
          </a:prstGeom>
          <a:noFill/>
        </p:spPr>
        <p:txBody>
          <a:bodyPr wrap="square" rtlCol="0">
            <a:spAutoFit/>
          </a:bodyPr>
          <a:lstStyle/>
          <a:p>
            <a:r>
              <a:rPr kumimoji="1" lang="ja-JP" altLang="en-US" dirty="0"/>
              <a:t>〇</a:t>
            </a:r>
            <a:r>
              <a:rPr kumimoji="1" lang="ja-JP" altLang="en-US" dirty="0">
                <a:highlight>
                  <a:srgbClr val="C0C0C0"/>
                </a:highlight>
              </a:rPr>
              <a:t>回収機構</a:t>
            </a:r>
            <a:endParaRPr kumimoji="1" lang="ja-JP" altLang="en-US" dirty="0"/>
          </a:p>
          <a:p>
            <a:r>
              <a:rPr kumimoji="1" lang="ja-JP" altLang="en-US" sz="1100" dirty="0">
                <a:latin typeface="游明朝" panose="02020400000000000000" pitchFamily="18" charset="-128"/>
                <a:ea typeface="游明朝" panose="02020400000000000000" pitchFamily="18" charset="-128"/>
              </a:rPr>
              <a:t>元々は、歯車を組み合わせることにより、一つの動力で「掴む」と「持ち上げる」という二つの動作を順番に行う機構であったが、結局「掴む」と「持ち上げる」の双方にモータの動力を用いた。</a:t>
            </a:r>
          </a:p>
          <a:p>
            <a:endParaRPr kumimoji="1" lang="ja-JP" altLang="en-US" sz="1100" dirty="0">
              <a:latin typeface="游明朝" panose="02020400000000000000" pitchFamily="18" charset="-128"/>
              <a:ea typeface="游明朝" panose="02020400000000000000" pitchFamily="18" charset="-128"/>
            </a:endParaRPr>
          </a:p>
          <a:p>
            <a:r>
              <a:rPr kumimoji="1" lang="en-US" altLang="ja-JP" sz="1100" dirty="0">
                <a:latin typeface="游明朝" panose="02020400000000000000" pitchFamily="18" charset="-128"/>
                <a:ea typeface="游明朝" panose="02020400000000000000" pitchFamily="18" charset="-128"/>
              </a:rPr>
              <a:t>1.</a:t>
            </a:r>
            <a:r>
              <a:rPr kumimoji="1" lang="ja-JP" altLang="en-US" sz="1100" dirty="0">
                <a:latin typeface="游明朝" panose="02020400000000000000" pitchFamily="18" charset="-128"/>
                <a:ea typeface="游明朝" panose="02020400000000000000" pitchFamily="18" charset="-128"/>
              </a:rPr>
              <a:t>掴む動作：</a:t>
            </a:r>
          </a:p>
          <a:p>
            <a:r>
              <a:rPr kumimoji="1" lang="ja-JP" altLang="en-US" sz="1100" dirty="0">
                <a:latin typeface="游明朝" panose="02020400000000000000" pitchFamily="18" charset="-128"/>
                <a:ea typeface="游明朝" panose="02020400000000000000" pitchFamily="18" charset="-128"/>
              </a:rPr>
              <a:t>・先端のサーボが回転し、歯車によってハンドが閉じる</a:t>
            </a:r>
            <a:endParaRPr kumimoji="1" lang="en-US" altLang="ja-JP" sz="1100" dirty="0">
              <a:latin typeface="游明朝" panose="02020400000000000000" pitchFamily="18" charset="-128"/>
              <a:ea typeface="游明朝" panose="02020400000000000000" pitchFamily="18" charset="-128"/>
            </a:endParaRPr>
          </a:p>
          <a:p>
            <a:endParaRPr kumimoji="1" lang="ja-JP" altLang="en-US" sz="1100" dirty="0">
              <a:latin typeface="游明朝" panose="02020400000000000000" pitchFamily="18" charset="-128"/>
              <a:ea typeface="游明朝" panose="02020400000000000000" pitchFamily="18" charset="-128"/>
            </a:endParaRPr>
          </a:p>
          <a:p>
            <a:r>
              <a:rPr kumimoji="1" lang="en-US" altLang="ja-JP" sz="1100" dirty="0">
                <a:latin typeface="游明朝" panose="02020400000000000000" pitchFamily="18" charset="-128"/>
                <a:ea typeface="游明朝" panose="02020400000000000000" pitchFamily="18" charset="-128"/>
              </a:rPr>
              <a:t>2.</a:t>
            </a:r>
            <a:r>
              <a:rPr kumimoji="1" lang="ja-JP" altLang="en-US" sz="1100" dirty="0">
                <a:latin typeface="游明朝" panose="02020400000000000000" pitchFamily="18" charset="-128"/>
                <a:ea typeface="游明朝" panose="02020400000000000000" pitchFamily="18" charset="-128"/>
              </a:rPr>
              <a:t>持ち上げる動作：</a:t>
            </a:r>
          </a:p>
          <a:p>
            <a:r>
              <a:rPr kumimoji="1" lang="ja-JP" altLang="en-US" sz="1100" dirty="0">
                <a:latin typeface="游明朝" panose="02020400000000000000" pitchFamily="18" charset="-128"/>
                <a:ea typeface="游明朝" panose="02020400000000000000" pitchFamily="18" charset="-128"/>
              </a:rPr>
              <a:t>・根本にあるもう一つのサーボが持ち上げる</a:t>
            </a:r>
          </a:p>
          <a:p>
            <a:endParaRPr kumimoji="1" lang="ja-JP" altLang="en-US" dirty="0"/>
          </a:p>
        </p:txBody>
      </p:sp>
      <p:sp>
        <p:nvSpPr>
          <p:cNvPr id="24" name="テキスト ボックス 23">
            <a:extLst>
              <a:ext uri="{FF2B5EF4-FFF2-40B4-BE49-F238E27FC236}">
                <a16:creationId xmlns:a16="http://schemas.microsoft.com/office/drawing/2014/main" id="{88C6816D-3E0C-8137-C303-44645201E8C9}"/>
              </a:ext>
            </a:extLst>
          </p:cNvPr>
          <p:cNvSpPr txBox="1"/>
          <p:nvPr/>
        </p:nvSpPr>
        <p:spPr>
          <a:xfrm>
            <a:off x="4703266" y="3636086"/>
            <a:ext cx="1082348"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展開前</a:t>
            </a:r>
          </a:p>
        </p:txBody>
      </p:sp>
      <p:sp>
        <p:nvSpPr>
          <p:cNvPr id="13" name="テキスト ボックス 12">
            <a:extLst>
              <a:ext uri="{FF2B5EF4-FFF2-40B4-BE49-F238E27FC236}">
                <a16:creationId xmlns:a16="http://schemas.microsoft.com/office/drawing/2014/main" id="{389C03FC-1B49-E74C-9B63-F6438B3BBA9D}"/>
              </a:ext>
            </a:extLst>
          </p:cNvPr>
          <p:cNvSpPr txBox="1"/>
          <p:nvPr/>
        </p:nvSpPr>
        <p:spPr>
          <a:xfrm>
            <a:off x="4869124" y="5464179"/>
            <a:ext cx="1082348"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展開時</a:t>
            </a:r>
          </a:p>
        </p:txBody>
      </p:sp>
      <p:pic>
        <p:nvPicPr>
          <p:cNvPr id="23" name="図 22">
            <a:extLst>
              <a:ext uri="{FF2B5EF4-FFF2-40B4-BE49-F238E27FC236}">
                <a16:creationId xmlns:a16="http://schemas.microsoft.com/office/drawing/2014/main" id="{831877AF-FAF7-A243-6ADC-A533E2C638BB}"/>
              </a:ext>
            </a:extLst>
          </p:cNvPr>
          <p:cNvPicPr>
            <a:picLocks noChangeAspect="1"/>
          </p:cNvPicPr>
          <p:nvPr/>
        </p:nvPicPr>
        <p:blipFill>
          <a:blip r:embed="rId3"/>
          <a:stretch>
            <a:fillRect/>
          </a:stretch>
        </p:blipFill>
        <p:spPr>
          <a:xfrm>
            <a:off x="3960115" y="1528479"/>
            <a:ext cx="2622804" cy="2023167"/>
          </a:xfrm>
          <a:prstGeom prst="rect">
            <a:avLst/>
          </a:prstGeom>
        </p:spPr>
      </p:pic>
      <p:pic>
        <p:nvPicPr>
          <p:cNvPr id="26" name="図 25">
            <a:extLst>
              <a:ext uri="{FF2B5EF4-FFF2-40B4-BE49-F238E27FC236}">
                <a16:creationId xmlns:a16="http://schemas.microsoft.com/office/drawing/2014/main" id="{82D28C61-6CBD-1D5C-FD5E-B9B4DBB501B0}"/>
              </a:ext>
            </a:extLst>
          </p:cNvPr>
          <p:cNvPicPr>
            <a:picLocks noChangeAspect="1"/>
          </p:cNvPicPr>
          <p:nvPr/>
        </p:nvPicPr>
        <p:blipFill>
          <a:blip r:embed="rId4"/>
          <a:stretch>
            <a:fillRect/>
          </a:stretch>
        </p:blipFill>
        <p:spPr>
          <a:xfrm>
            <a:off x="4181954" y="4060335"/>
            <a:ext cx="2456688" cy="1276397"/>
          </a:xfrm>
          <a:prstGeom prst="rect">
            <a:avLst/>
          </a:prstGeom>
        </p:spPr>
      </p:pic>
      <p:pic>
        <p:nvPicPr>
          <p:cNvPr id="28" name="図 27">
            <a:extLst>
              <a:ext uri="{FF2B5EF4-FFF2-40B4-BE49-F238E27FC236}">
                <a16:creationId xmlns:a16="http://schemas.microsoft.com/office/drawing/2014/main" id="{EAAA70B2-A886-D556-06B3-35DAFAFA4186}"/>
              </a:ext>
            </a:extLst>
          </p:cNvPr>
          <p:cNvPicPr>
            <a:picLocks noChangeAspect="1"/>
          </p:cNvPicPr>
          <p:nvPr/>
        </p:nvPicPr>
        <p:blipFill>
          <a:blip r:embed="rId5"/>
          <a:stretch>
            <a:fillRect/>
          </a:stretch>
        </p:blipFill>
        <p:spPr>
          <a:xfrm>
            <a:off x="776796" y="4890404"/>
            <a:ext cx="2290843" cy="1674988"/>
          </a:xfrm>
          <a:prstGeom prst="rect">
            <a:avLst/>
          </a:prstGeom>
        </p:spPr>
      </p:pic>
      <p:sp>
        <p:nvSpPr>
          <p:cNvPr id="29" name="テキスト ボックス 28">
            <a:extLst>
              <a:ext uri="{FF2B5EF4-FFF2-40B4-BE49-F238E27FC236}">
                <a16:creationId xmlns:a16="http://schemas.microsoft.com/office/drawing/2014/main" id="{6FFBE601-19C2-B001-36A0-4C94063F4287}"/>
              </a:ext>
            </a:extLst>
          </p:cNvPr>
          <p:cNvSpPr txBox="1"/>
          <p:nvPr/>
        </p:nvSpPr>
        <p:spPr>
          <a:xfrm>
            <a:off x="1381043" y="6565392"/>
            <a:ext cx="1441420"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展開途中時</a:t>
            </a:r>
          </a:p>
        </p:txBody>
      </p:sp>
      <p:sp>
        <p:nvSpPr>
          <p:cNvPr id="30" name="テキスト ボックス 29">
            <a:extLst>
              <a:ext uri="{FF2B5EF4-FFF2-40B4-BE49-F238E27FC236}">
                <a16:creationId xmlns:a16="http://schemas.microsoft.com/office/drawing/2014/main" id="{2BA8863F-8A8A-DD3C-8A21-68189774F67C}"/>
              </a:ext>
            </a:extLst>
          </p:cNvPr>
          <p:cNvSpPr txBox="1"/>
          <p:nvPr/>
        </p:nvSpPr>
        <p:spPr>
          <a:xfrm>
            <a:off x="219358" y="4474464"/>
            <a:ext cx="3236784"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展開途中時に先端のかぎ爪が交差する</a:t>
            </a:r>
          </a:p>
        </p:txBody>
      </p:sp>
      <p:sp>
        <p:nvSpPr>
          <p:cNvPr id="8" name="正方形/長方形 7">
            <a:extLst>
              <a:ext uri="{FF2B5EF4-FFF2-40B4-BE49-F238E27FC236}">
                <a16:creationId xmlns:a16="http://schemas.microsoft.com/office/drawing/2014/main" id="{0AA82F88-C2EC-A119-7CE0-E76B8F5A5803}"/>
              </a:ext>
            </a:extLst>
          </p:cNvPr>
          <p:cNvSpPr/>
          <p:nvPr/>
        </p:nvSpPr>
        <p:spPr>
          <a:xfrm>
            <a:off x="73479" y="1445509"/>
            <a:ext cx="6649517" cy="753593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AF23960-E762-8DE1-A102-8B3142FC15BE}"/>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952062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25;p5">
            <a:extLst>
              <a:ext uri="{FF2B5EF4-FFF2-40B4-BE49-F238E27FC236}">
                <a16:creationId xmlns:a16="http://schemas.microsoft.com/office/drawing/2014/main" id="{A8A1FDBD-AEE8-0A2A-F874-84B60D6D350F}"/>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（５）－２　 ロボットの機構説明（ロボット２</a:t>
            </a:r>
            <a:r>
              <a:rPr lang="en-US" altLang="ja-JP" sz="1800" dirty="0">
                <a:latin typeface="BIZ UDPゴシック" panose="020B0400000000000000" pitchFamily="50" charset="-128"/>
                <a:ea typeface="BIZ UDPゴシック" panose="020B0400000000000000" pitchFamily="50" charset="-128"/>
              </a:rPr>
              <a:t>-2</a:t>
            </a:r>
            <a:r>
              <a:rPr lang="ja-JP" altLang="en-US" sz="1800" dirty="0">
                <a:latin typeface="BIZ UDPゴシック" panose="020B0400000000000000" pitchFamily="50" charset="-128"/>
                <a:ea typeface="BIZ UDPゴシック" panose="020B0400000000000000" pitchFamily="50" charset="-128"/>
              </a:rPr>
              <a:t>）</a:t>
            </a:r>
          </a:p>
        </p:txBody>
      </p:sp>
      <p:sp>
        <p:nvSpPr>
          <p:cNvPr id="5" name="正方形/長方形 4">
            <a:extLst>
              <a:ext uri="{FF2B5EF4-FFF2-40B4-BE49-F238E27FC236}">
                <a16:creationId xmlns:a16="http://schemas.microsoft.com/office/drawing/2014/main" id="{D97DC6C7-2116-2A6C-30C3-BB796F0C8334}"/>
              </a:ext>
            </a:extLst>
          </p:cNvPr>
          <p:cNvSpPr/>
          <p:nvPr/>
        </p:nvSpPr>
        <p:spPr>
          <a:xfrm>
            <a:off x="73480" y="580881"/>
            <a:ext cx="6649517" cy="993919"/>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◆ロボットの機構を図を使って説明すること。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◆ロボット２の役割すべてについて明記すること。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・着地、オブジェクト回収、エリア</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に戻る機構</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latin typeface="BIZ UDPゴシック" panose="020B0400000000000000" pitchFamily="50" charset="-128"/>
                <a:ea typeface="BIZ UDPゴシック" panose="020B0400000000000000" pitchFamily="50" charset="-128"/>
              </a:rPr>
              <a:t>◆ロボット２の定義を満たしていることを説明すること。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latin typeface="BIZ UDPゴシック" panose="020B0400000000000000" pitchFamily="50" charset="-128"/>
                <a:ea typeface="BIZ UDPゴシック" panose="020B0400000000000000" pitchFamily="50" charset="-128"/>
              </a:rPr>
              <a:t>◆安全に着地するための対策を説明すること。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a:xfrm>
            <a:off x="5314950" y="9378597"/>
            <a:ext cx="1543050" cy="527403"/>
          </a:xfrm>
        </p:spPr>
        <p:txBody>
          <a:bodyPr/>
          <a:lstStyle/>
          <a:p>
            <a:fld id="{00000000-1234-1234-1234-123412341234}" type="slidenum">
              <a:rPr lang="en-US" altLang="ja-JP" sz="1400" smtClean="0"/>
              <a:pPr/>
              <a:t>14</a:t>
            </a:fld>
            <a:endParaRPr lang="ja-JP" altLang="en-US" sz="1400" dirty="0"/>
          </a:p>
        </p:txBody>
      </p:sp>
      <p:sp>
        <p:nvSpPr>
          <p:cNvPr id="4" name="テキスト ボックス 3">
            <a:extLst>
              <a:ext uri="{FF2B5EF4-FFF2-40B4-BE49-F238E27FC236}">
                <a16:creationId xmlns:a16="http://schemas.microsoft.com/office/drawing/2014/main" id="{418682A8-1CD1-979E-C3C0-62730010188E}"/>
              </a:ext>
            </a:extLst>
          </p:cNvPr>
          <p:cNvSpPr txBox="1"/>
          <p:nvPr/>
        </p:nvSpPr>
        <p:spPr>
          <a:xfrm>
            <a:off x="73479" y="1672759"/>
            <a:ext cx="6649517" cy="830997"/>
          </a:xfrm>
          <a:prstGeom prst="rect">
            <a:avLst/>
          </a:prstGeom>
          <a:noFill/>
        </p:spPr>
        <p:txBody>
          <a:bodyPr wrap="square" rtlCol="0">
            <a:spAutoFit/>
          </a:bodyPr>
          <a:lstStyle/>
          <a:p>
            <a:r>
              <a:rPr kumimoji="1" lang="ja-JP" altLang="en-US" sz="1600" dirty="0"/>
              <a:t>鶴パルト（投石ロボット）</a:t>
            </a:r>
            <a:endParaRPr kumimoji="1" lang="en-US" altLang="ja-JP" sz="1600" dirty="0">
              <a:latin typeface="游明朝" panose="02020400000000000000" pitchFamily="18" charset="-128"/>
              <a:ea typeface="游明朝" panose="02020400000000000000" pitchFamily="18" charset="-128"/>
            </a:endParaRPr>
          </a:p>
          <a:p>
            <a:r>
              <a:rPr kumimoji="1" lang="ja-JP" altLang="en-US" sz="1600" dirty="0">
                <a:latin typeface="游明朝" panose="02020400000000000000" pitchFamily="18" charset="-128"/>
                <a:ea typeface="游明朝" panose="02020400000000000000" pitchFamily="18" charset="-128"/>
              </a:rPr>
              <a:t>　このロボットはボール及びボックスを持ったロボット２をエリア</a:t>
            </a:r>
            <a:r>
              <a:rPr kumimoji="1" lang="en-US" altLang="ja-JP" sz="1600" dirty="0">
                <a:latin typeface="游明朝" panose="02020400000000000000" pitchFamily="18" charset="-128"/>
                <a:ea typeface="游明朝" panose="02020400000000000000" pitchFamily="18" charset="-128"/>
              </a:rPr>
              <a:t>C</a:t>
            </a:r>
            <a:r>
              <a:rPr kumimoji="1" lang="ja-JP" altLang="en-US" sz="1600" dirty="0">
                <a:latin typeface="游明朝" panose="02020400000000000000" pitchFamily="18" charset="-128"/>
                <a:ea typeface="游明朝" panose="02020400000000000000" pitchFamily="18" charset="-128"/>
              </a:rPr>
              <a:t>からエリア</a:t>
            </a:r>
            <a:r>
              <a:rPr kumimoji="1" lang="en-US" altLang="ja-JP" sz="1600" dirty="0">
                <a:latin typeface="游明朝" panose="02020400000000000000" pitchFamily="18" charset="-128"/>
                <a:ea typeface="游明朝" panose="02020400000000000000" pitchFamily="18" charset="-128"/>
              </a:rPr>
              <a:t>A</a:t>
            </a:r>
            <a:r>
              <a:rPr kumimoji="1" lang="ja-JP" altLang="en-US" sz="1600" dirty="0">
                <a:latin typeface="游明朝" panose="02020400000000000000" pitchFamily="18" charset="-128"/>
                <a:ea typeface="游明朝" panose="02020400000000000000" pitchFamily="18" charset="-128"/>
              </a:rPr>
              <a:t>へと運搬する役割を持つ</a:t>
            </a:r>
            <a:r>
              <a:rPr kumimoji="1" lang="en-US" altLang="ja-JP" sz="1600" dirty="0">
                <a:latin typeface="游明朝" panose="02020400000000000000" pitchFamily="18" charset="-128"/>
                <a:ea typeface="游明朝" panose="02020400000000000000" pitchFamily="18" charset="-128"/>
              </a:rPr>
              <a:t>.</a:t>
            </a:r>
            <a:endParaRPr kumimoji="1" lang="en-US" altLang="ja-JP" sz="1600" dirty="0">
              <a:latin typeface="+mj-lt"/>
              <a:ea typeface="游明朝" panose="02020400000000000000" pitchFamily="18" charset="-128"/>
            </a:endParaRPr>
          </a:p>
        </p:txBody>
      </p:sp>
      <p:sp>
        <p:nvSpPr>
          <p:cNvPr id="6" name="テキスト ボックス 5">
            <a:extLst>
              <a:ext uri="{FF2B5EF4-FFF2-40B4-BE49-F238E27FC236}">
                <a16:creationId xmlns:a16="http://schemas.microsoft.com/office/drawing/2014/main" id="{FA4F05F7-D508-AD93-D7E7-F440228D2519}"/>
              </a:ext>
            </a:extLst>
          </p:cNvPr>
          <p:cNvSpPr txBox="1"/>
          <p:nvPr/>
        </p:nvSpPr>
        <p:spPr>
          <a:xfrm>
            <a:off x="73478" y="2503756"/>
            <a:ext cx="6649517" cy="954107"/>
          </a:xfrm>
          <a:prstGeom prst="rect">
            <a:avLst/>
          </a:prstGeom>
          <a:noFill/>
        </p:spPr>
        <p:txBody>
          <a:bodyPr wrap="square" rtlCol="0">
            <a:spAutoFit/>
          </a:bodyPr>
          <a:lstStyle/>
          <a:p>
            <a:r>
              <a:rPr kumimoji="1" lang="ja-JP" altLang="en-US" dirty="0"/>
              <a:t>〇着地機構</a:t>
            </a:r>
            <a:endParaRPr kumimoji="1" lang="en-US" altLang="ja-JP" dirty="0"/>
          </a:p>
          <a:p>
            <a:r>
              <a:rPr kumimoji="1" lang="ja-JP" altLang="en-US" dirty="0">
                <a:latin typeface="+mj-lt"/>
                <a:ea typeface="游明朝" panose="02020400000000000000" pitchFamily="18" charset="-128"/>
              </a:rPr>
              <a:t>滑り軸受と丸棒</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ばねを用いた衝撃吸収機構を設置する</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着地時に設置する足回りと上部の機構及び回路ボックスのフレームを一体化しないことで</a:t>
            </a:r>
            <a:r>
              <a:rPr kumimoji="1" lang="en-US" altLang="ja-JP" dirty="0">
                <a:latin typeface="+mj-lt"/>
                <a:ea typeface="游明朝" panose="02020400000000000000" pitchFamily="18" charset="-128"/>
              </a:rPr>
              <a:t>,</a:t>
            </a:r>
            <a:r>
              <a:rPr kumimoji="1" lang="ja-JP" altLang="en-US" dirty="0">
                <a:latin typeface="+mj-lt"/>
                <a:ea typeface="游明朝" panose="02020400000000000000" pitchFamily="18" charset="-128"/>
              </a:rPr>
              <a:t>機構や電気部分への衝撃を抑える</a:t>
            </a:r>
            <a:r>
              <a:rPr kumimoji="1" lang="en-US" altLang="ja-JP" dirty="0">
                <a:latin typeface="+mj-lt"/>
                <a:ea typeface="游明朝" panose="02020400000000000000" pitchFamily="18" charset="-128"/>
              </a:rPr>
              <a:t>.</a:t>
            </a:r>
          </a:p>
        </p:txBody>
      </p:sp>
      <p:pic>
        <p:nvPicPr>
          <p:cNvPr id="8" name="図 7">
            <a:extLst>
              <a:ext uri="{FF2B5EF4-FFF2-40B4-BE49-F238E27FC236}">
                <a16:creationId xmlns:a16="http://schemas.microsoft.com/office/drawing/2014/main" id="{8FFCC4CF-20FB-21FC-A43A-7404FD144B43}"/>
              </a:ext>
            </a:extLst>
          </p:cNvPr>
          <p:cNvPicPr>
            <a:picLocks noChangeAspect="1"/>
          </p:cNvPicPr>
          <p:nvPr/>
        </p:nvPicPr>
        <p:blipFill>
          <a:blip r:embed="rId3"/>
          <a:stretch>
            <a:fillRect/>
          </a:stretch>
        </p:blipFill>
        <p:spPr>
          <a:xfrm>
            <a:off x="2165437" y="3457863"/>
            <a:ext cx="2527126" cy="972440"/>
          </a:xfrm>
          <a:prstGeom prst="rect">
            <a:avLst/>
          </a:prstGeom>
        </p:spPr>
      </p:pic>
      <p:sp>
        <p:nvSpPr>
          <p:cNvPr id="9" name="楕円 8">
            <a:extLst>
              <a:ext uri="{FF2B5EF4-FFF2-40B4-BE49-F238E27FC236}">
                <a16:creationId xmlns:a16="http://schemas.microsoft.com/office/drawing/2014/main" id="{59AA679B-18B4-EC2A-0B35-15D99170B39C}"/>
              </a:ext>
            </a:extLst>
          </p:cNvPr>
          <p:cNvSpPr/>
          <p:nvPr/>
        </p:nvSpPr>
        <p:spPr>
          <a:xfrm>
            <a:off x="2352675" y="3595634"/>
            <a:ext cx="476250" cy="47625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ABCDD4D-805F-1E21-2F0C-D6D40445B343}"/>
              </a:ext>
            </a:extLst>
          </p:cNvPr>
          <p:cNvSpPr/>
          <p:nvPr/>
        </p:nvSpPr>
        <p:spPr>
          <a:xfrm>
            <a:off x="4105275" y="3581293"/>
            <a:ext cx="476250" cy="47625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1630A42-A4C8-4BD0-2135-B624E6480F34}"/>
              </a:ext>
            </a:extLst>
          </p:cNvPr>
          <p:cNvCxnSpPr>
            <a:cxnSpLocks/>
          </p:cNvCxnSpPr>
          <p:nvPr/>
        </p:nvCxnSpPr>
        <p:spPr>
          <a:xfrm flipH="1" flipV="1">
            <a:off x="1504950" y="3652677"/>
            <a:ext cx="754106" cy="12371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8B797C3-0D8F-661C-0734-1B863C845712}"/>
              </a:ext>
            </a:extLst>
          </p:cNvPr>
          <p:cNvSpPr txBox="1"/>
          <p:nvPr/>
        </p:nvSpPr>
        <p:spPr>
          <a:xfrm>
            <a:off x="265378" y="3509822"/>
            <a:ext cx="1261884" cy="276999"/>
          </a:xfrm>
          <a:prstGeom prst="rect">
            <a:avLst/>
          </a:prstGeom>
          <a:noFill/>
        </p:spPr>
        <p:txBody>
          <a:bodyPr wrap="none" rtlCol="0">
            <a:spAutoFit/>
          </a:bodyPr>
          <a:lstStyle/>
          <a:p>
            <a:r>
              <a:rPr kumimoji="1" lang="ja-JP" altLang="en-US" sz="1200" dirty="0"/>
              <a:t>衝撃吸収用バネ</a:t>
            </a:r>
          </a:p>
        </p:txBody>
      </p:sp>
      <p:sp>
        <p:nvSpPr>
          <p:cNvPr id="16" name="テキスト ボックス 15">
            <a:extLst>
              <a:ext uri="{FF2B5EF4-FFF2-40B4-BE49-F238E27FC236}">
                <a16:creationId xmlns:a16="http://schemas.microsoft.com/office/drawing/2014/main" id="{D84E4137-06E7-89B9-784F-0E931BD94F40}"/>
              </a:ext>
            </a:extLst>
          </p:cNvPr>
          <p:cNvSpPr txBox="1"/>
          <p:nvPr/>
        </p:nvSpPr>
        <p:spPr>
          <a:xfrm>
            <a:off x="2382573" y="4524590"/>
            <a:ext cx="2031325" cy="276999"/>
          </a:xfrm>
          <a:prstGeom prst="rect">
            <a:avLst/>
          </a:prstGeom>
          <a:noFill/>
        </p:spPr>
        <p:txBody>
          <a:bodyPr wrap="none" rtlCol="0">
            <a:spAutoFit/>
          </a:bodyPr>
          <a:lstStyle/>
          <a:p>
            <a:r>
              <a:rPr kumimoji="1" lang="ja-JP" altLang="en-US" sz="1200" dirty="0"/>
              <a:t>図　着地時の衝撃吸収機構</a:t>
            </a:r>
          </a:p>
        </p:txBody>
      </p:sp>
      <p:sp>
        <p:nvSpPr>
          <p:cNvPr id="17" name="テキスト ボックス 16">
            <a:extLst>
              <a:ext uri="{FF2B5EF4-FFF2-40B4-BE49-F238E27FC236}">
                <a16:creationId xmlns:a16="http://schemas.microsoft.com/office/drawing/2014/main" id="{54940E7E-D31A-F03A-6480-40C6551C4003}"/>
              </a:ext>
            </a:extLst>
          </p:cNvPr>
          <p:cNvSpPr txBox="1"/>
          <p:nvPr/>
        </p:nvSpPr>
        <p:spPr>
          <a:xfrm>
            <a:off x="104241" y="4953000"/>
            <a:ext cx="6649517" cy="954107"/>
          </a:xfrm>
          <a:prstGeom prst="rect">
            <a:avLst/>
          </a:prstGeom>
          <a:noFill/>
        </p:spPr>
        <p:txBody>
          <a:bodyPr wrap="square" rtlCol="0">
            <a:spAutoFit/>
          </a:bodyPr>
          <a:lstStyle/>
          <a:p>
            <a:r>
              <a:rPr kumimoji="1" lang="ja-JP" altLang="en-US" dirty="0">
                <a:latin typeface="+mj-lt"/>
              </a:rPr>
              <a:t>〇投石機構</a:t>
            </a:r>
            <a:endParaRPr kumimoji="1" lang="en-US" altLang="ja-JP" dirty="0">
              <a:latin typeface="+mj-lt"/>
            </a:endParaRPr>
          </a:p>
          <a:p>
            <a:r>
              <a:rPr kumimoji="1" lang="ja-JP" altLang="en-US" sz="1400" dirty="0">
                <a:latin typeface="游明朝" panose="02020400000000000000" pitchFamily="18" charset="-128"/>
                <a:ea typeface="游明朝" panose="02020400000000000000" pitchFamily="18" charset="-128"/>
              </a:rPr>
              <a:t>　フライホイールとクラッチを用い</a:t>
            </a:r>
            <a:r>
              <a:rPr kumimoji="1" lang="en-US" altLang="ja-JP" sz="1400" dirty="0">
                <a:latin typeface="游明朝" panose="02020400000000000000" pitchFamily="18" charset="-128"/>
                <a:ea typeface="游明朝" panose="02020400000000000000" pitchFamily="18" charset="-128"/>
              </a:rPr>
              <a:t>,</a:t>
            </a:r>
            <a:r>
              <a:rPr kumimoji="1" lang="ja-JP" altLang="en-US" sz="1400" dirty="0">
                <a:latin typeface="游明朝" panose="02020400000000000000" pitchFamily="18" charset="-128"/>
                <a:ea typeface="游明朝" panose="02020400000000000000" pitchFamily="18" charset="-128"/>
              </a:rPr>
              <a:t>モーターの回転からモーメントを増幅させてオブジェクトを高速でエリア</a:t>
            </a:r>
            <a:r>
              <a:rPr kumimoji="1" lang="en-US" altLang="ja-JP" sz="1400" dirty="0">
                <a:latin typeface="游明朝" panose="02020400000000000000" pitchFamily="18" charset="-128"/>
                <a:ea typeface="游明朝" panose="02020400000000000000" pitchFamily="18" charset="-128"/>
              </a:rPr>
              <a:t>A</a:t>
            </a:r>
            <a:r>
              <a:rPr kumimoji="1" lang="ja-JP" altLang="en-US" sz="1400" dirty="0">
                <a:latin typeface="游明朝" panose="02020400000000000000" pitchFamily="18" charset="-128"/>
                <a:ea typeface="游明朝" panose="02020400000000000000" pitchFamily="18" charset="-128"/>
              </a:rPr>
              <a:t>へ投げる</a:t>
            </a:r>
            <a:r>
              <a:rPr kumimoji="1" lang="en-US" altLang="ja-JP" sz="1400" dirty="0">
                <a:latin typeface="+mj-lt"/>
                <a:ea typeface="游明朝" panose="02020400000000000000" pitchFamily="18" charset="-128"/>
              </a:rPr>
              <a:t>.</a:t>
            </a:r>
            <a:r>
              <a:rPr kumimoji="1" lang="ja-JP" altLang="en-US" sz="1400" dirty="0">
                <a:latin typeface="+mj-lt"/>
                <a:ea typeface="游明朝" panose="02020400000000000000" pitchFamily="18" charset="-128"/>
              </a:rPr>
              <a:t>投射角度にダンパーを設置し</a:t>
            </a:r>
            <a:r>
              <a:rPr kumimoji="1" lang="en-US" altLang="ja-JP" sz="1400" dirty="0">
                <a:latin typeface="+mj-lt"/>
                <a:ea typeface="游明朝" panose="02020400000000000000" pitchFamily="18" charset="-128"/>
              </a:rPr>
              <a:t>,</a:t>
            </a:r>
            <a:r>
              <a:rPr kumimoji="1" lang="ja-JP" altLang="en-US" sz="1400" dirty="0">
                <a:latin typeface="+mj-lt"/>
                <a:ea typeface="游明朝" panose="02020400000000000000" pitchFamily="18" charset="-128"/>
              </a:rPr>
              <a:t>衝撃を吸収する</a:t>
            </a:r>
            <a:r>
              <a:rPr kumimoji="1" lang="en-US" altLang="ja-JP" sz="1400" dirty="0">
                <a:latin typeface="+mj-lt"/>
                <a:ea typeface="游明朝" panose="02020400000000000000" pitchFamily="18" charset="-128"/>
              </a:rPr>
              <a:t>.</a:t>
            </a:r>
          </a:p>
        </p:txBody>
      </p:sp>
      <p:pic>
        <p:nvPicPr>
          <p:cNvPr id="19" name="図 18" descr="テーブル, 座る, コンピュータ, 木製 が含まれている画像&#10;&#10;自動的に生成された説明">
            <a:extLst>
              <a:ext uri="{FF2B5EF4-FFF2-40B4-BE49-F238E27FC236}">
                <a16:creationId xmlns:a16="http://schemas.microsoft.com/office/drawing/2014/main" id="{4F5A39B0-0206-0C62-349A-85E52F521D96}"/>
              </a:ext>
            </a:extLst>
          </p:cNvPr>
          <p:cNvPicPr>
            <a:picLocks noChangeAspect="1"/>
          </p:cNvPicPr>
          <p:nvPr/>
        </p:nvPicPr>
        <p:blipFill>
          <a:blip r:embed="rId4"/>
          <a:stretch>
            <a:fillRect/>
          </a:stretch>
        </p:blipFill>
        <p:spPr>
          <a:xfrm>
            <a:off x="1459350" y="5907107"/>
            <a:ext cx="2113746" cy="2241916"/>
          </a:xfrm>
          <a:prstGeom prst="rect">
            <a:avLst/>
          </a:prstGeom>
        </p:spPr>
      </p:pic>
      <p:sp>
        <p:nvSpPr>
          <p:cNvPr id="20" name="楕円 19">
            <a:extLst>
              <a:ext uri="{FF2B5EF4-FFF2-40B4-BE49-F238E27FC236}">
                <a16:creationId xmlns:a16="http://schemas.microsoft.com/office/drawing/2014/main" id="{955D0966-8409-4174-A402-F43E78B20600}"/>
              </a:ext>
            </a:extLst>
          </p:cNvPr>
          <p:cNvSpPr/>
          <p:nvPr/>
        </p:nvSpPr>
        <p:spPr>
          <a:xfrm>
            <a:off x="1646089" y="6774583"/>
            <a:ext cx="627661" cy="627661"/>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116B1AC-A9E1-C1A2-5F65-7C4C2FCB1095}"/>
              </a:ext>
            </a:extLst>
          </p:cNvPr>
          <p:cNvSpPr/>
          <p:nvPr/>
        </p:nvSpPr>
        <p:spPr>
          <a:xfrm>
            <a:off x="2125892" y="5978194"/>
            <a:ext cx="484410" cy="2042821"/>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AF1E4DE6-A031-4F61-6CEC-4674C76D7EC0}"/>
              </a:ext>
            </a:extLst>
          </p:cNvPr>
          <p:cNvCxnSpPr>
            <a:cxnSpLocks/>
          </p:cNvCxnSpPr>
          <p:nvPr/>
        </p:nvCxnSpPr>
        <p:spPr>
          <a:xfrm flipH="1" flipV="1">
            <a:off x="952841" y="6880361"/>
            <a:ext cx="641873" cy="1929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CAD6F86-A885-1609-A458-EF48B8B6D181}"/>
              </a:ext>
            </a:extLst>
          </p:cNvPr>
          <p:cNvCxnSpPr>
            <a:cxnSpLocks/>
          </p:cNvCxnSpPr>
          <p:nvPr/>
        </p:nvCxnSpPr>
        <p:spPr>
          <a:xfrm flipH="1" flipV="1">
            <a:off x="1312818" y="6186092"/>
            <a:ext cx="710324" cy="13034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28CB010-FFE5-1439-5589-2C338AA5AB95}"/>
              </a:ext>
            </a:extLst>
          </p:cNvPr>
          <p:cNvSpPr txBox="1"/>
          <p:nvPr/>
        </p:nvSpPr>
        <p:spPr>
          <a:xfrm>
            <a:off x="94716" y="6052087"/>
            <a:ext cx="1261884" cy="276999"/>
          </a:xfrm>
          <a:prstGeom prst="rect">
            <a:avLst/>
          </a:prstGeom>
          <a:noFill/>
        </p:spPr>
        <p:txBody>
          <a:bodyPr wrap="none" rtlCol="0">
            <a:spAutoFit/>
          </a:bodyPr>
          <a:lstStyle/>
          <a:p>
            <a:r>
              <a:rPr kumimoji="1" lang="ja-JP" altLang="en-US" sz="1200" dirty="0"/>
              <a:t>フライホイール</a:t>
            </a:r>
          </a:p>
        </p:txBody>
      </p:sp>
      <p:sp>
        <p:nvSpPr>
          <p:cNvPr id="29" name="テキスト ボックス 28">
            <a:extLst>
              <a:ext uri="{FF2B5EF4-FFF2-40B4-BE49-F238E27FC236}">
                <a16:creationId xmlns:a16="http://schemas.microsoft.com/office/drawing/2014/main" id="{7225A0F4-2AD9-3DA5-4EF1-5F4EDF53CFB4}"/>
              </a:ext>
            </a:extLst>
          </p:cNvPr>
          <p:cNvSpPr txBox="1"/>
          <p:nvPr/>
        </p:nvSpPr>
        <p:spPr>
          <a:xfrm>
            <a:off x="216179" y="6728455"/>
            <a:ext cx="800219" cy="276999"/>
          </a:xfrm>
          <a:prstGeom prst="rect">
            <a:avLst/>
          </a:prstGeom>
          <a:noFill/>
        </p:spPr>
        <p:txBody>
          <a:bodyPr wrap="none" rtlCol="0">
            <a:spAutoFit/>
          </a:bodyPr>
          <a:lstStyle/>
          <a:p>
            <a:r>
              <a:rPr kumimoji="1" lang="ja-JP" altLang="en-US" sz="1200" dirty="0"/>
              <a:t>クラッチ</a:t>
            </a:r>
          </a:p>
        </p:txBody>
      </p:sp>
      <p:pic>
        <p:nvPicPr>
          <p:cNvPr id="31" name="図 30">
            <a:extLst>
              <a:ext uri="{FF2B5EF4-FFF2-40B4-BE49-F238E27FC236}">
                <a16:creationId xmlns:a16="http://schemas.microsoft.com/office/drawing/2014/main" id="{62B5F1A2-F329-725D-EECD-C2F93BF732AC}"/>
              </a:ext>
            </a:extLst>
          </p:cNvPr>
          <p:cNvPicPr>
            <a:picLocks noChangeAspect="1"/>
          </p:cNvPicPr>
          <p:nvPr/>
        </p:nvPicPr>
        <p:blipFill>
          <a:blip r:embed="rId5"/>
          <a:stretch>
            <a:fillRect/>
          </a:stretch>
        </p:blipFill>
        <p:spPr>
          <a:xfrm>
            <a:off x="4192392" y="5903459"/>
            <a:ext cx="1894083" cy="1347374"/>
          </a:xfrm>
          <a:prstGeom prst="rect">
            <a:avLst/>
          </a:prstGeom>
        </p:spPr>
      </p:pic>
      <p:sp>
        <p:nvSpPr>
          <p:cNvPr id="32" name="テキスト ボックス 31">
            <a:extLst>
              <a:ext uri="{FF2B5EF4-FFF2-40B4-BE49-F238E27FC236}">
                <a16:creationId xmlns:a16="http://schemas.microsoft.com/office/drawing/2014/main" id="{218EE811-927B-E3FD-7D19-EDFB1A9AA837}"/>
              </a:ext>
            </a:extLst>
          </p:cNvPr>
          <p:cNvSpPr txBox="1"/>
          <p:nvPr/>
        </p:nvSpPr>
        <p:spPr>
          <a:xfrm>
            <a:off x="1979360" y="8277098"/>
            <a:ext cx="1261884" cy="307777"/>
          </a:xfrm>
          <a:prstGeom prst="rect">
            <a:avLst/>
          </a:prstGeom>
          <a:noFill/>
        </p:spPr>
        <p:txBody>
          <a:bodyPr wrap="none" rtlCol="0">
            <a:spAutoFit/>
          </a:bodyPr>
          <a:lstStyle/>
          <a:p>
            <a:r>
              <a:rPr kumimoji="1" lang="ja-JP" altLang="en-US" dirty="0"/>
              <a:t>図　動力部分</a:t>
            </a:r>
          </a:p>
        </p:txBody>
      </p:sp>
      <p:sp>
        <p:nvSpPr>
          <p:cNvPr id="33" name="テキスト ボックス 32">
            <a:extLst>
              <a:ext uri="{FF2B5EF4-FFF2-40B4-BE49-F238E27FC236}">
                <a16:creationId xmlns:a16="http://schemas.microsoft.com/office/drawing/2014/main" id="{321ABC0F-D4AD-77AE-677A-C73011412723}"/>
              </a:ext>
            </a:extLst>
          </p:cNvPr>
          <p:cNvSpPr txBox="1"/>
          <p:nvPr/>
        </p:nvSpPr>
        <p:spPr>
          <a:xfrm>
            <a:off x="3880114" y="7404557"/>
            <a:ext cx="2518638" cy="307777"/>
          </a:xfrm>
          <a:prstGeom prst="rect">
            <a:avLst/>
          </a:prstGeom>
          <a:noFill/>
        </p:spPr>
        <p:txBody>
          <a:bodyPr wrap="none" rtlCol="0">
            <a:spAutoFit/>
          </a:bodyPr>
          <a:lstStyle/>
          <a:p>
            <a:r>
              <a:rPr kumimoji="1" lang="ja-JP" altLang="en-US" dirty="0"/>
              <a:t>図　オブジェクト保持アーム</a:t>
            </a:r>
          </a:p>
        </p:txBody>
      </p:sp>
      <p:sp>
        <p:nvSpPr>
          <p:cNvPr id="7" name="正方形/長方形 6">
            <a:extLst>
              <a:ext uri="{FF2B5EF4-FFF2-40B4-BE49-F238E27FC236}">
                <a16:creationId xmlns:a16="http://schemas.microsoft.com/office/drawing/2014/main" id="{B4D56AD3-33F4-FE13-B669-FD0FF49D36CF}"/>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FDF62E8-41A7-DBD7-9974-01AE0E46DA78}"/>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07775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Google Shape;125;p5">
            <a:extLst>
              <a:ext uri="{FF2B5EF4-FFF2-40B4-BE49-F238E27FC236}">
                <a16:creationId xmlns:a16="http://schemas.microsoft.com/office/drawing/2014/main" id="{93B2A583-F6F6-4B0C-1324-927E56499574}"/>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（６）　戦略　</a:t>
            </a:r>
          </a:p>
        </p:txBody>
      </p:sp>
      <p:sp>
        <p:nvSpPr>
          <p:cNvPr id="5" name="正方形/長方形 4">
            <a:extLst>
              <a:ext uri="{FF2B5EF4-FFF2-40B4-BE49-F238E27FC236}">
                <a16:creationId xmlns:a16="http://schemas.microsoft.com/office/drawing/2014/main" id="{BC849580-F70F-3410-8BAD-2E108E49C7F6}"/>
              </a:ext>
            </a:extLst>
          </p:cNvPr>
          <p:cNvSpPr/>
          <p:nvPr/>
        </p:nvSpPr>
        <p:spPr>
          <a:xfrm>
            <a:off x="73480" y="580881"/>
            <a:ext cx="6649517"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◆試合開始後の流れや、作戦等を記入してください。</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◆最終版の提出までに記入してください</a:t>
            </a:r>
            <a:endPar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endParaRPr>
          </a:p>
        </p:txBody>
      </p:sp>
      <p:sp>
        <p:nvSpPr>
          <p:cNvPr id="2" name="スライド番号プレースホルダー 1"/>
          <p:cNvSpPr>
            <a:spLocks noGrp="1"/>
          </p:cNvSpPr>
          <p:nvPr>
            <p:ph type="sldNum" idx="12"/>
          </p:nvPr>
        </p:nvSpPr>
        <p:spPr>
          <a:xfrm>
            <a:off x="5314950" y="9447630"/>
            <a:ext cx="1543050" cy="527403"/>
          </a:xfrm>
        </p:spPr>
        <p:txBody>
          <a:bodyPr/>
          <a:lstStyle/>
          <a:p>
            <a:fld id="{00000000-1234-1234-1234-123412341234}" type="slidenum">
              <a:rPr lang="en-US" altLang="ja-JP" sz="1400" smtClean="0"/>
              <a:pPr/>
              <a:t>15</a:t>
            </a:fld>
            <a:endParaRPr lang="ja-JP" altLang="en-US" sz="1400" dirty="0"/>
          </a:p>
        </p:txBody>
      </p:sp>
      <p:grpSp>
        <p:nvGrpSpPr>
          <p:cNvPr id="46" name="グループ化 45">
            <a:extLst>
              <a:ext uri="{FF2B5EF4-FFF2-40B4-BE49-F238E27FC236}">
                <a16:creationId xmlns:a16="http://schemas.microsoft.com/office/drawing/2014/main" id="{077198C9-7B6B-5E74-3224-D29898AE00B7}"/>
              </a:ext>
            </a:extLst>
          </p:cNvPr>
          <p:cNvGrpSpPr/>
          <p:nvPr/>
        </p:nvGrpSpPr>
        <p:grpSpPr>
          <a:xfrm>
            <a:off x="1316841" y="1161762"/>
            <a:ext cx="4224318" cy="4485372"/>
            <a:chOff x="1316841" y="1161762"/>
            <a:chExt cx="4224318" cy="4485372"/>
          </a:xfrm>
        </p:grpSpPr>
        <p:grpSp>
          <p:nvGrpSpPr>
            <p:cNvPr id="24" name="グループ化 23">
              <a:extLst>
                <a:ext uri="{FF2B5EF4-FFF2-40B4-BE49-F238E27FC236}">
                  <a16:creationId xmlns:a16="http://schemas.microsoft.com/office/drawing/2014/main" id="{5C9FAF2E-45CF-A158-5557-110A9FFA174C}"/>
                </a:ext>
              </a:extLst>
            </p:cNvPr>
            <p:cNvGrpSpPr/>
            <p:nvPr/>
          </p:nvGrpSpPr>
          <p:grpSpPr>
            <a:xfrm>
              <a:off x="1316841" y="1161762"/>
              <a:ext cx="4224318" cy="4485372"/>
              <a:chOff x="1286079" y="2011680"/>
              <a:chExt cx="4224318" cy="4485372"/>
            </a:xfrm>
          </p:grpSpPr>
          <p:pic>
            <p:nvPicPr>
              <p:cNvPr id="6" name="図 5" descr="ダイアグラム&#10;&#10;自動的に生成された説明">
                <a:extLst>
                  <a:ext uri="{FF2B5EF4-FFF2-40B4-BE49-F238E27FC236}">
                    <a16:creationId xmlns:a16="http://schemas.microsoft.com/office/drawing/2014/main" id="{0CBDCE44-D569-FD1B-95AB-87E84DA85C3B}"/>
                  </a:ext>
                </a:extLst>
              </p:cNvPr>
              <p:cNvPicPr>
                <a:picLocks noChangeAspect="1"/>
              </p:cNvPicPr>
              <p:nvPr/>
            </p:nvPicPr>
            <p:blipFill rotWithShape="1">
              <a:blip r:embed="rId3"/>
              <a:srcRect l="5333" t="8188" r="44702" b="16759"/>
              <a:stretch/>
            </p:blipFill>
            <p:spPr>
              <a:xfrm>
                <a:off x="1286079" y="2011680"/>
                <a:ext cx="4224318" cy="4485372"/>
              </a:xfrm>
              <a:prstGeom prst="rect">
                <a:avLst/>
              </a:prstGeom>
            </p:spPr>
          </p:pic>
          <p:sp>
            <p:nvSpPr>
              <p:cNvPr id="3" name="正方形/長方形 2">
                <a:extLst>
                  <a:ext uri="{FF2B5EF4-FFF2-40B4-BE49-F238E27FC236}">
                    <a16:creationId xmlns:a16="http://schemas.microsoft.com/office/drawing/2014/main" id="{9A360C00-22D2-62C9-C5E4-88347B68BB9A}"/>
                  </a:ext>
                </a:extLst>
              </p:cNvPr>
              <p:cNvSpPr>
                <a:spLocks noChangeAspect="1"/>
              </p:cNvSpPr>
              <p:nvPr/>
            </p:nvSpPr>
            <p:spPr>
              <a:xfrm>
                <a:off x="1635760" y="2397760"/>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sp>
            <p:nvSpPr>
              <p:cNvPr id="11" name="正方形/長方形 10">
                <a:extLst>
                  <a:ext uri="{FF2B5EF4-FFF2-40B4-BE49-F238E27FC236}">
                    <a16:creationId xmlns:a16="http://schemas.microsoft.com/office/drawing/2014/main" id="{8B036199-624E-70A6-B635-BA61CDFF4FBC}"/>
                  </a:ext>
                </a:extLst>
              </p:cNvPr>
              <p:cNvSpPr>
                <a:spLocks noChangeAspect="1"/>
              </p:cNvSpPr>
              <p:nvPr/>
            </p:nvSpPr>
            <p:spPr>
              <a:xfrm>
                <a:off x="2233930" y="2910249"/>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cxnSp>
            <p:nvCxnSpPr>
              <p:cNvPr id="8" name="直線矢印コネクタ 7">
                <a:extLst>
                  <a:ext uri="{FF2B5EF4-FFF2-40B4-BE49-F238E27FC236}">
                    <a16:creationId xmlns:a16="http://schemas.microsoft.com/office/drawing/2014/main" id="{7547E4D8-9E38-2843-684E-26D07EF497CF}"/>
                  </a:ext>
                </a:extLst>
              </p:cNvPr>
              <p:cNvCxnSpPr>
                <a:cxnSpLocks/>
              </p:cNvCxnSpPr>
              <p:nvPr/>
            </p:nvCxnSpPr>
            <p:spPr>
              <a:xfrm>
                <a:off x="1977880" y="2758726"/>
                <a:ext cx="313200" cy="2443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0329814-4260-D716-D8A2-4A69F6FD5363}"/>
                  </a:ext>
                </a:extLst>
              </p:cNvPr>
              <p:cNvSpPr txBox="1"/>
              <p:nvPr/>
            </p:nvSpPr>
            <p:spPr>
              <a:xfrm>
                <a:off x="2046401" y="2564711"/>
                <a:ext cx="399468" cy="307777"/>
              </a:xfrm>
              <a:prstGeom prst="rect">
                <a:avLst/>
              </a:prstGeom>
              <a:noFill/>
            </p:spPr>
            <p:txBody>
              <a:bodyPr wrap="none" rtlCol="0">
                <a:spAutoFit/>
              </a:bodyPr>
              <a:lstStyle/>
              <a:p>
                <a:r>
                  <a:rPr kumimoji="1" lang="ja-JP" altLang="en-US" dirty="0"/>
                  <a:t>①</a:t>
                </a:r>
              </a:p>
            </p:txBody>
          </p:sp>
          <p:cxnSp>
            <p:nvCxnSpPr>
              <p:cNvPr id="15" name="直線矢印コネクタ 14">
                <a:extLst>
                  <a:ext uri="{FF2B5EF4-FFF2-40B4-BE49-F238E27FC236}">
                    <a16:creationId xmlns:a16="http://schemas.microsoft.com/office/drawing/2014/main" id="{79689BDB-6DD7-7EDD-8F8D-092CF9A77690}"/>
                  </a:ext>
                </a:extLst>
              </p:cNvPr>
              <p:cNvCxnSpPr>
                <a:cxnSpLocks/>
              </p:cNvCxnSpPr>
              <p:nvPr/>
            </p:nvCxnSpPr>
            <p:spPr>
              <a:xfrm>
                <a:off x="2443480" y="3239636"/>
                <a:ext cx="0" cy="1713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D67B717-3ED0-6295-C7EC-E850DAB55214}"/>
                  </a:ext>
                </a:extLst>
              </p:cNvPr>
              <p:cNvSpPr txBox="1"/>
              <p:nvPr/>
            </p:nvSpPr>
            <p:spPr>
              <a:xfrm>
                <a:off x="2443480" y="3490625"/>
                <a:ext cx="399468" cy="307777"/>
              </a:xfrm>
              <a:prstGeom prst="rect">
                <a:avLst/>
              </a:prstGeom>
              <a:noFill/>
            </p:spPr>
            <p:txBody>
              <a:bodyPr wrap="none" rtlCol="0">
                <a:spAutoFit/>
              </a:bodyPr>
              <a:lstStyle/>
              <a:p>
                <a:r>
                  <a:rPr kumimoji="1" lang="ja-JP" altLang="en-US" dirty="0"/>
                  <a:t>②</a:t>
                </a:r>
              </a:p>
            </p:txBody>
          </p:sp>
          <p:sp>
            <p:nvSpPr>
              <p:cNvPr id="21" name="正方形/長方形 20">
                <a:extLst>
                  <a:ext uri="{FF2B5EF4-FFF2-40B4-BE49-F238E27FC236}">
                    <a16:creationId xmlns:a16="http://schemas.microsoft.com/office/drawing/2014/main" id="{555429B7-6D97-FD89-7BF6-EAF46B4F7549}"/>
                  </a:ext>
                </a:extLst>
              </p:cNvPr>
              <p:cNvSpPr>
                <a:spLocks noChangeAspect="1"/>
              </p:cNvSpPr>
              <p:nvPr/>
            </p:nvSpPr>
            <p:spPr>
              <a:xfrm>
                <a:off x="1651635" y="2921098"/>
                <a:ext cx="419100" cy="4191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R1</a:t>
                </a:r>
                <a:endParaRPr kumimoji="1" lang="ja-JP" altLang="en-US" dirty="0"/>
              </a:p>
            </p:txBody>
          </p:sp>
          <p:cxnSp>
            <p:nvCxnSpPr>
              <p:cNvPr id="20" name="直線矢印コネクタ 19">
                <a:extLst>
                  <a:ext uri="{FF2B5EF4-FFF2-40B4-BE49-F238E27FC236}">
                    <a16:creationId xmlns:a16="http://schemas.microsoft.com/office/drawing/2014/main" id="{ED238670-C1C4-5B29-EE03-05F6C8A2127C}"/>
                  </a:ext>
                </a:extLst>
              </p:cNvPr>
              <p:cNvCxnSpPr>
                <a:cxnSpLocks/>
              </p:cNvCxnSpPr>
              <p:nvPr/>
            </p:nvCxnSpPr>
            <p:spPr>
              <a:xfrm flipH="1">
                <a:off x="1987206" y="3119799"/>
                <a:ext cx="3038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6C13D40-120B-B651-64A6-B3CEF7BE487B}"/>
                  </a:ext>
                </a:extLst>
              </p:cNvPr>
              <p:cNvSpPr txBox="1"/>
              <p:nvPr/>
            </p:nvSpPr>
            <p:spPr>
              <a:xfrm>
                <a:off x="1930056" y="3167020"/>
                <a:ext cx="399468" cy="307777"/>
              </a:xfrm>
              <a:prstGeom prst="rect">
                <a:avLst/>
              </a:prstGeom>
              <a:noFill/>
            </p:spPr>
            <p:txBody>
              <a:bodyPr wrap="none" rtlCol="0">
                <a:spAutoFit/>
              </a:bodyPr>
              <a:lstStyle/>
              <a:p>
                <a:r>
                  <a:rPr kumimoji="1" lang="ja-JP" altLang="en-US" dirty="0"/>
                  <a:t>③</a:t>
                </a:r>
              </a:p>
            </p:txBody>
          </p:sp>
          <p:cxnSp>
            <p:nvCxnSpPr>
              <p:cNvPr id="22" name="直線矢印コネクタ 21">
                <a:extLst>
                  <a:ext uri="{FF2B5EF4-FFF2-40B4-BE49-F238E27FC236}">
                    <a16:creationId xmlns:a16="http://schemas.microsoft.com/office/drawing/2014/main" id="{9EBF0A4C-ECB9-726B-C491-4F10CBC5270F}"/>
                  </a:ext>
                </a:extLst>
              </p:cNvPr>
              <p:cNvCxnSpPr>
                <a:cxnSpLocks/>
              </p:cNvCxnSpPr>
              <p:nvPr/>
            </p:nvCxnSpPr>
            <p:spPr>
              <a:xfrm>
                <a:off x="1861185" y="3211309"/>
                <a:ext cx="0" cy="10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58F115E-BA19-9195-478D-669AC1665D46}"/>
                  </a:ext>
                </a:extLst>
              </p:cNvPr>
              <p:cNvSpPr txBox="1"/>
              <p:nvPr/>
            </p:nvSpPr>
            <p:spPr>
              <a:xfrm>
                <a:off x="1813899" y="3476520"/>
                <a:ext cx="399468" cy="307777"/>
              </a:xfrm>
              <a:prstGeom prst="rect">
                <a:avLst/>
              </a:prstGeom>
              <a:noFill/>
            </p:spPr>
            <p:txBody>
              <a:bodyPr wrap="none" rtlCol="0">
                <a:spAutoFit/>
              </a:bodyPr>
              <a:lstStyle/>
              <a:p>
                <a:r>
                  <a:rPr kumimoji="1" lang="ja-JP" altLang="en-US" dirty="0"/>
                  <a:t>④</a:t>
                </a:r>
              </a:p>
            </p:txBody>
          </p:sp>
        </p:grpSp>
        <p:sp>
          <p:nvSpPr>
            <p:cNvPr id="25" name="正方形/長方形 24">
              <a:extLst>
                <a:ext uri="{FF2B5EF4-FFF2-40B4-BE49-F238E27FC236}">
                  <a16:creationId xmlns:a16="http://schemas.microsoft.com/office/drawing/2014/main" id="{7FCFCB42-BEB3-6C40-0E80-5B5915E9EA49}"/>
                </a:ext>
              </a:extLst>
            </p:cNvPr>
            <p:cNvSpPr>
              <a:spLocks noChangeAspect="1"/>
            </p:cNvSpPr>
            <p:nvPr/>
          </p:nvSpPr>
          <p:spPr>
            <a:xfrm>
              <a:off x="4224020" y="4953000"/>
              <a:ext cx="180000" cy="18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25304F1-BC65-7BFD-D0AE-0AE53BE56B41}"/>
                </a:ext>
              </a:extLst>
            </p:cNvPr>
            <p:cNvSpPr>
              <a:spLocks noChangeAspect="1"/>
            </p:cNvSpPr>
            <p:nvPr/>
          </p:nvSpPr>
          <p:spPr>
            <a:xfrm>
              <a:off x="4224020" y="4103082"/>
              <a:ext cx="180000" cy="18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00" dirty="0"/>
            </a:p>
          </p:txBody>
        </p:sp>
        <p:cxnSp>
          <p:nvCxnSpPr>
            <p:cNvPr id="27" name="直線矢印コネクタ 26">
              <a:extLst>
                <a:ext uri="{FF2B5EF4-FFF2-40B4-BE49-F238E27FC236}">
                  <a16:creationId xmlns:a16="http://schemas.microsoft.com/office/drawing/2014/main" id="{803C8499-ABF3-D5B9-25F5-04B965EE80A0}"/>
                </a:ext>
              </a:extLst>
            </p:cNvPr>
            <p:cNvCxnSpPr>
              <a:cxnSpLocks/>
            </p:cNvCxnSpPr>
            <p:nvPr/>
          </p:nvCxnSpPr>
          <p:spPr>
            <a:xfrm>
              <a:off x="4319382" y="4228678"/>
              <a:ext cx="0" cy="75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C3D2109B-34FA-8839-72E8-F56EAA5BA011}"/>
                </a:ext>
              </a:extLst>
            </p:cNvPr>
            <p:cNvSpPr>
              <a:spLocks noChangeAspect="1"/>
            </p:cNvSpPr>
            <p:nvPr/>
          </p:nvSpPr>
          <p:spPr>
            <a:xfrm>
              <a:off x="4826878" y="3441391"/>
              <a:ext cx="270000" cy="270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D2A7E8-7132-AC8F-86C0-174D6541147D}"/>
                </a:ext>
              </a:extLst>
            </p:cNvPr>
            <p:cNvSpPr>
              <a:spLocks noChangeAspect="1"/>
            </p:cNvSpPr>
            <p:nvPr/>
          </p:nvSpPr>
          <p:spPr>
            <a:xfrm>
              <a:off x="4826878" y="4849678"/>
              <a:ext cx="270000" cy="270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29C695B5-5151-9EAD-6051-3E45C40DB4C6}"/>
                </a:ext>
              </a:extLst>
            </p:cNvPr>
            <p:cNvCxnSpPr>
              <a:cxnSpLocks/>
            </p:cNvCxnSpPr>
            <p:nvPr/>
          </p:nvCxnSpPr>
          <p:spPr>
            <a:xfrm>
              <a:off x="4961878" y="3673291"/>
              <a:ext cx="0" cy="1239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3CB6822-5A6D-BBB5-4115-5E72FF862AE1}"/>
                </a:ext>
              </a:extLst>
            </p:cNvPr>
            <p:cNvCxnSpPr>
              <a:cxnSpLocks/>
            </p:cNvCxnSpPr>
            <p:nvPr/>
          </p:nvCxnSpPr>
          <p:spPr>
            <a:xfrm flipV="1">
              <a:off x="4370182" y="4984678"/>
              <a:ext cx="417718" cy="58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C0C92EB-5B20-47C5-2150-573D972DC0A7}"/>
                </a:ext>
              </a:extLst>
            </p:cNvPr>
            <p:cNvCxnSpPr>
              <a:cxnSpLocks/>
            </p:cNvCxnSpPr>
            <p:nvPr/>
          </p:nvCxnSpPr>
          <p:spPr>
            <a:xfrm rot="10800000">
              <a:off x="4903256" y="2433000"/>
              <a:ext cx="0" cy="25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F945046E-8CC6-A91A-E6CB-3D8D1060A3B4}"/>
                </a:ext>
              </a:extLst>
            </p:cNvPr>
            <p:cNvSpPr txBox="1"/>
            <p:nvPr/>
          </p:nvSpPr>
          <p:spPr>
            <a:xfrm>
              <a:off x="4011054" y="4381041"/>
              <a:ext cx="364202" cy="307777"/>
            </a:xfrm>
            <a:prstGeom prst="rect">
              <a:avLst/>
            </a:prstGeom>
            <a:noFill/>
          </p:spPr>
          <p:txBody>
            <a:bodyPr wrap="none" rtlCol="0">
              <a:spAutoFit/>
            </a:bodyPr>
            <a:lstStyle/>
            <a:p>
              <a:r>
                <a:rPr kumimoji="1" lang="en-US" altLang="ja-JP" dirty="0"/>
                <a:t>Ⅰ</a:t>
              </a:r>
              <a:endParaRPr kumimoji="1" lang="ja-JP" altLang="en-US" dirty="0"/>
            </a:p>
          </p:txBody>
        </p:sp>
        <p:sp>
          <p:nvSpPr>
            <p:cNvPr id="43" name="テキスト ボックス 42">
              <a:extLst>
                <a:ext uri="{FF2B5EF4-FFF2-40B4-BE49-F238E27FC236}">
                  <a16:creationId xmlns:a16="http://schemas.microsoft.com/office/drawing/2014/main" id="{98ECB06B-DFD5-4E2D-0CA4-BCC2D75D9328}"/>
                </a:ext>
              </a:extLst>
            </p:cNvPr>
            <p:cNvSpPr txBox="1"/>
            <p:nvPr/>
          </p:nvSpPr>
          <p:spPr>
            <a:xfrm>
              <a:off x="4899641" y="4288185"/>
              <a:ext cx="354584" cy="307777"/>
            </a:xfrm>
            <a:prstGeom prst="rect">
              <a:avLst/>
            </a:prstGeom>
            <a:noFill/>
          </p:spPr>
          <p:txBody>
            <a:bodyPr wrap="none" rtlCol="0">
              <a:spAutoFit/>
            </a:bodyPr>
            <a:lstStyle/>
            <a:p>
              <a:r>
                <a:rPr kumimoji="1" lang="en-US" altLang="ja-JP" dirty="0"/>
                <a:t>Ⅱ</a:t>
              </a:r>
              <a:endParaRPr kumimoji="1" lang="ja-JP" altLang="en-US" dirty="0"/>
            </a:p>
          </p:txBody>
        </p:sp>
        <p:sp>
          <p:nvSpPr>
            <p:cNvPr id="44" name="テキスト ボックス 43">
              <a:extLst>
                <a:ext uri="{FF2B5EF4-FFF2-40B4-BE49-F238E27FC236}">
                  <a16:creationId xmlns:a16="http://schemas.microsoft.com/office/drawing/2014/main" id="{D84DF8DC-1A6C-2B78-F8A4-88D4DF82D552}"/>
                </a:ext>
              </a:extLst>
            </p:cNvPr>
            <p:cNvSpPr txBox="1"/>
            <p:nvPr/>
          </p:nvSpPr>
          <p:spPr>
            <a:xfrm>
              <a:off x="4422416" y="4682235"/>
              <a:ext cx="354584" cy="307777"/>
            </a:xfrm>
            <a:prstGeom prst="rect">
              <a:avLst/>
            </a:prstGeom>
            <a:noFill/>
          </p:spPr>
          <p:txBody>
            <a:bodyPr wrap="none" rtlCol="0">
              <a:spAutoFit/>
            </a:bodyPr>
            <a:lstStyle/>
            <a:p>
              <a:r>
                <a:rPr kumimoji="1" lang="en-US" altLang="ja-JP" dirty="0"/>
                <a:t>Ⅲ</a:t>
              </a:r>
              <a:endParaRPr kumimoji="1" lang="ja-JP" altLang="en-US" dirty="0"/>
            </a:p>
          </p:txBody>
        </p:sp>
        <p:sp>
          <p:nvSpPr>
            <p:cNvPr id="45" name="テキスト ボックス 44">
              <a:extLst>
                <a:ext uri="{FF2B5EF4-FFF2-40B4-BE49-F238E27FC236}">
                  <a16:creationId xmlns:a16="http://schemas.microsoft.com/office/drawing/2014/main" id="{7BC5BA63-D9DF-91F0-0521-1F112F494B69}"/>
                </a:ext>
              </a:extLst>
            </p:cNvPr>
            <p:cNvSpPr txBox="1"/>
            <p:nvPr/>
          </p:nvSpPr>
          <p:spPr>
            <a:xfrm>
              <a:off x="4542640" y="2760046"/>
              <a:ext cx="364202" cy="307777"/>
            </a:xfrm>
            <a:prstGeom prst="rect">
              <a:avLst/>
            </a:prstGeom>
            <a:noFill/>
          </p:spPr>
          <p:txBody>
            <a:bodyPr wrap="none" rtlCol="0">
              <a:spAutoFit/>
            </a:bodyPr>
            <a:lstStyle/>
            <a:p>
              <a:r>
                <a:rPr kumimoji="1" lang="en-US" altLang="ja-JP" dirty="0"/>
                <a:t>Ⅳ</a:t>
              </a:r>
              <a:endParaRPr kumimoji="1" lang="ja-JP" altLang="en-US" dirty="0"/>
            </a:p>
          </p:txBody>
        </p:sp>
      </p:grpSp>
      <p:sp>
        <p:nvSpPr>
          <p:cNvPr id="47" name="テキスト ボックス 46">
            <a:extLst>
              <a:ext uri="{FF2B5EF4-FFF2-40B4-BE49-F238E27FC236}">
                <a16:creationId xmlns:a16="http://schemas.microsoft.com/office/drawing/2014/main" id="{40FE0687-9A25-7C37-34D4-F7684279FF26}"/>
              </a:ext>
            </a:extLst>
          </p:cNvPr>
          <p:cNvSpPr txBox="1"/>
          <p:nvPr/>
        </p:nvSpPr>
        <p:spPr>
          <a:xfrm>
            <a:off x="454632" y="6138114"/>
            <a:ext cx="5774338" cy="1569660"/>
          </a:xfrm>
          <a:prstGeom prst="rect">
            <a:avLst/>
          </a:prstGeom>
          <a:noFill/>
        </p:spPr>
        <p:txBody>
          <a:bodyPr wrap="none" rtlCol="0">
            <a:spAutoFit/>
          </a:bodyPr>
          <a:lstStyle/>
          <a:p>
            <a:r>
              <a:rPr kumimoji="1" lang="en-US" altLang="ja-JP" sz="1600" b="1" dirty="0">
                <a:latin typeface="メイリオ" panose="020B0604030504040204" pitchFamily="50" charset="-128"/>
                <a:ea typeface="メイリオ" panose="020B0604030504040204" pitchFamily="50" charset="-128"/>
              </a:rPr>
              <a:t>R1</a:t>
            </a:r>
            <a:r>
              <a:rPr kumimoji="1" lang="ja-JP" altLang="en-US" sz="1600" b="1" dirty="0">
                <a:latin typeface="メイリオ" panose="020B0604030504040204" pitchFamily="50" charset="-128"/>
                <a:ea typeface="メイリオ" panose="020B0604030504040204" pitchFamily="50" charset="-128"/>
              </a:rPr>
              <a:t>競技フロー</a:t>
            </a:r>
            <a:endParaRPr kumimoji="1" lang="en-US" altLang="ja-JP" sz="1600" b="1"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を積んだ状態で射出位置へ向かう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（遠鶴探索機）を</a:t>
            </a:r>
            <a:r>
              <a:rPr kumimoji="1" lang="en-US" altLang="ja-JP" sz="1600" dirty="0">
                <a:latin typeface="メイリオ" panose="020B0604030504040204" pitchFamily="50" charset="-128"/>
                <a:ea typeface="メイリオ" panose="020B0604030504040204" pitchFamily="50" charset="-128"/>
              </a:rPr>
              <a:t>3</a:t>
            </a:r>
            <a:r>
              <a:rPr kumimoji="1" lang="ja-JP" altLang="en-US" sz="1600" dirty="0">
                <a:latin typeface="メイリオ" panose="020B0604030504040204" pitchFamily="50" charset="-128"/>
                <a:ea typeface="メイリオ" panose="020B0604030504040204" pitchFamily="50" charset="-128"/>
              </a:rPr>
              <a:t>台射出（</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台目で着地点をもらう）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（鶴パルト）射出位置に向かう</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（鶴パルト）射出</a:t>
            </a:r>
            <a:endParaRPr kumimoji="1" lang="en-US" altLang="ja-JP" sz="1600" dirty="0">
              <a:latin typeface="メイリオ" panose="020B0604030504040204" pitchFamily="50" charset="-128"/>
              <a:ea typeface="メイリオ" panose="020B0604030504040204" pitchFamily="50" charset="-128"/>
            </a:endParaRPr>
          </a:p>
          <a:p>
            <a:pPr marL="342900" indent="-342900">
              <a:buFont typeface="+mj-ea"/>
              <a:buAutoNum type="circleNumDbPlain"/>
            </a:pPr>
            <a:r>
              <a:rPr kumimoji="1" lang="ja-JP" altLang="en-US" sz="1600" dirty="0">
                <a:latin typeface="メイリオ" panose="020B0604030504040204" pitchFamily="50" charset="-128"/>
                <a:ea typeface="メイリオ" panose="020B0604030504040204" pitchFamily="50" charset="-128"/>
              </a:rPr>
              <a:t>ボール回収などに備えて待機</a:t>
            </a:r>
          </a:p>
        </p:txBody>
      </p:sp>
      <p:sp>
        <p:nvSpPr>
          <p:cNvPr id="48" name="テキスト ボックス 47">
            <a:extLst>
              <a:ext uri="{FF2B5EF4-FFF2-40B4-BE49-F238E27FC236}">
                <a16:creationId xmlns:a16="http://schemas.microsoft.com/office/drawing/2014/main" id="{D09E9122-7E58-09DE-58A1-BBBCD26FC23A}"/>
              </a:ext>
            </a:extLst>
          </p:cNvPr>
          <p:cNvSpPr txBox="1"/>
          <p:nvPr/>
        </p:nvSpPr>
        <p:spPr>
          <a:xfrm>
            <a:off x="454632" y="7938172"/>
            <a:ext cx="5638082" cy="1323439"/>
          </a:xfrm>
          <a:prstGeom prst="rect">
            <a:avLst/>
          </a:prstGeom>
          <a:noFill/>
        </p:spPr>
        <p:txBody>
          <a:bodyPr wrap="none" rtlCol="0">
            <a:spAutoFit/>
          </a:bodyPr>
          <a:lstStyle/>
          <a:p>
            <a:r>
              <a:rPr kumimoji="1" lang="en-US" altLang="ja-JP" sz="1600" b="1" dirty="0">
                <a:latin typeface="メイリオ" panose="020B0604030504040204" pitchFamily="50" charset="-128"/>
                <a:ea typeface="メイリオ" panose="020B0604030504040204" pitchFamily="50" charset="-128"/>
              </a:rPr>
              <a:t>R2</a:t>
            </a:r>
            <a:r>
              <a:rPr kumimoji="1" lang="ja-JP" altLang="en-US" sz="1600" b="1" dirty="0">
                <a:latin typeface="メイリオ" panose="020B0604030504040204" pitchFamily="50" charset="-128"/>
                <a:ea typeface="メイリオ" panose="020B0604030504040204" pitchFamily="50" charset="-128"/>
              </a:rPr>
              <a:t>競技フロー</a:t>
            </a:r>
            <a:endParaRPr kumimoji="1" lang="en-US" altLang="ja-JP" sz="1600" b="1"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（遠鶴探索機）がオブジェクト回収に向かう</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（鶴パルト）が</a:t>
            </a: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（遠鶴探索機）射出位置へ向かう</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（鶴パルト）にオブジェクトを載せる</a:t>
            </a:r>
            <a:endParaRPr kumimoji="1" lang="en-US" altLang="ja-JP" sz="1600" dirty="0">
              <a:latin typeface="メイリオ" panose="020B0604030504040204" pitchFamily="50" charset="-128"/>
              <a:ea typeface="メイリオ" panose="020B0604030504040204" pitchFamily="50" charset="-128"/>
            </a:endParaRPr>
          </a:p>
          <a:p>
            <a:pPr marL="400050" indent="-400050">
              <a:buFont typeface="+mj-lt"/>
              <a:buAutoNum type="romanUcPeriod"/>
            </a:pPr>
            <a:r>
              <a:rPr kumimoji="1" lang="en-US" altLang="ja-JP" sz="1600" dirty="0">
                <a:latin typeface="メイリオ" panose="020B0604030504040204" pitchFamily="50" charset="-128"/>
                <a:ea typeface="メイリオ" panose="020B0604030504040204" pitchFamily="50" charset="-128"/>
              </a:rPr>
              <a:t>R2</a:t>
            </a:r>
            <a:r>
              <a:rPr kumimoji="1" lang="ja-JP" altLang="en-US" sz="1600" dirty="0">
                <a:latin typeface="メイリオ" panose="020B0604030504040204" pitchFamily="50" charset="-128"/>
                <a:ea typeface="メイリオ" panose="020B0604030504040204" pitchFamily="50" charset="-128"/>
              </a:rPr>
              <a:t>（鶴パルト）がオブジェクトを射出</a:t>
            </a:r>
          </a:p>
        </p:txBody>
      </p:sp>
      <p:sp>
        <p:nvSpPr>
          <p:cNvPr id="49" name="テキスト ボックス 48">
            <a:extLst>
              <a:ext uri="{FF2B5EF4-FFF2-40B4-BE49-F238E27FC236}">
                <a16:creationId xmlns:a16="http://schemas.microsoft.com/office/drawing/2014/main" id="{D904D22D-19E3-9C5E-90FD-E7B9AE462FC3}"/>
              </a:ext>
            </a:extLst>
          </p:cNvPr>
          <p:cNvSpPr txBox="1"/>
          <p:nvPr/>
        </p:nvSpPr>
        <p:spPr>
          <a:xfrm>
            <a:off x="256993" y="5722905"/>
            <a:ext cx="6282489"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青ゾーンでは</a:t>
            </a:r>
            <a:r>
              <a:rPr kumimoji="1" lang="en-US" altLang="ja-JP" sz="1200" dirty="0">
                <a:latin typeface="メイリオ" panose="020B0604030504040204" pitchFamily="50" charset="-128"/>
                <a:ea typeface="メイリオ" panose="020B0604030504040204" pitchFamily="50" charset="-128"/>
              </a:rPr>
              <a:t>R1</a:t>
            </a:r>
            <a:r>
              <a:rPr kumimoji="1" lang="ja-JP" altLang="en-US" sz="1200" dirty="0">
                <a:latin typeface="メイリオ" panose="020B0604030504040204" pitchFamily="50" charset="-128"/>
                <a:ea typeface="メイリオ" panose="020B0604030504040204" pitchFamily="50" charset="-128"/>
              </a:rPr>
              <a:t>は赤ゾーンの線対称、赤ゾーンでは</a:t>
            </a:r>
            <a:r>
              <a:rPr kumimoji="1" lang="en-US" altLang="ja-JP" sz="1200" dirty="0">
                <a:latin typeface="メイリオ" panose="020B0604030504040204" pitchFamily="50" charset="-128"/>
                <a:ea typeface="メイリオ" panose="020B0604030504040204" pitchFamily="50" charset="-128"/>
              </a:rPr>
              <a:t>R2</a:t>
            </a:r>
            <a:r>
              <a:rPr kumimoji="1" lang="ja-JP" altLang="en-US" sz="1200" dirty="0">
                <a:latin typeface="メイリオ" panose="020B0604030504040204" pitchFamily="50" charset="-128"/>
                <a:ea typeface="メイリオ" panose="020B0604030504040204" pitchFamily="50" charset="-128"/>
              </a:rPr>
              <a:t>は青ゾーンの線対称の動きをする</a:t>
            </a:r>
            <a:endParaRPr kumimoji="1" lang="en-US" altLang="ja-JP" sz="12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A99D0245-85E3-3944-18EF-5254D99160AE}"/>
              </a:ext>
            </a:extLst>
          </p:cNvPr>
          <p:cNvSpPr/>
          <p:nvPr/>
        </p:nvSpPr>
        <p:spPr>
          <a:xfrm>
            <a:off x="73480" y="1134057"/>
            <a:ext cx="6649517" cy="81910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9D6B366-5725-F206-DEE8-D98D4A1E394D}"/>
              </a:ext>
            </a:extLst>
          </p:cNvPr>
          <p:cNvSpPr txBox="1"/>
          <p:nvPr/>
        </p:nvSpPr>
        <p:spPr>
          <a:xfrm>
            <a:off x="5566370" y="-8083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49586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 name="Google Shape;125;p5">
            <a:extLst>
              <a:ext uri="{FF2B5EF4-FFF2-40B4-BE49-F238E27FC236}">
                <a16:creationId xmlns:a16="http://schemas.microsoft.com/office/drawing/2014/main" id="{93B2A583-F6F6-4B0C-1324-927E56499574}"/>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（７）　スケジュール</a:t>
            </a:r>
          </a:p>
        </p:txBody>
      </p:sp>
      <p:sp>
        <p:nvSpPr>
          <p:cNvPr id="5" name="正方形/長方形 4">
            <a:extLst>
              <a:ext uri="{FF2B5EF4-FFF2-40B4-BE49-F238E27FC236}">
                <a16:creationId xmlns:a16="http://schemas.microsoft.com/office/drawing/2014/main" id="{BC849580-F70F-3410-8BAD-2E108E49C7F6}"/>
              </a:ext>
            </a:extLst>
          </p:cNvPr>
          <p:cNvSpPr/>
          <p:nvPr/>
        </p:nvSpPr>
        <p:spPr>
          <a:xfrm>
            <a:off x="73480" y="580881"/>
            <a:ext cx="6649517" cy="1468256"/>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アイデア立案から地区大会本番までのロボット製作スケジュールを記入してください。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テスト期間など、ロボット製作に影響のある学内行事スケジュールも反映させてください。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以下の日程を前提として、スケジュールを作成してください。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書式は自由ですが１ページにおさめてください。</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８月２３日（金）</a:t>
            </a:r>
            <a:r>
              <a:rPr kumimoji="1" lang="en-US" altLang="ja-JP"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13</a:t>
            </a: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a:t>
            </a:r>
            <a:r>
              <a:rPr kumimoji="1" lang="en-US" altLang="ja-JP"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00</a:t>
            </a:r>
            <a:r>
              <a:rPr kumimoji="1" lang="ja-JP" altLang="en-US" b="1" baseline="0" dirty="0">
                <a:solidFill>
                  <a:sysClr val="windowText" lastClr="000000"/>
                </a:solidFill>
                <a:effectLst/>
                <a:highlight>
                  <a:srgbClr val="00FFFF"/>
                </a:highlight>
                <a:latin typeface="BIZ UDPゴシック" panose="020B0400000000000000" pitchFamily="50" charset="-128"/>
                <a:ea typeface="BIZ UDPゴシック" panose="020B0400000000000000" pitchFamily="50" charset="-128"/>
              </a:rPr>
              <a:t>・・・「エントリーシート」・「アイデアシート（最終版）」提出締め切り</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９月１１日（水）から・・・各地区ごと「チーム紹介シート」・「安全対策チェックシート②」提出締め切り</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９</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月２２日（日）から・・各地区ごと地区大会実施</a:t>
            </a:r>
          </a:p>
        </p:txBody>
      </p:sp>
      <p:sp>
        <p:nvSpPr>
          <p:cNvPr id="2" name="スライド番号プレースホルダー 1"/>
          <p:cNvSpPr>
            <a:spLocks noGrp="1"/>
          </p:cNvSpPr>
          <p:nvPr>
            <p:ph type="sldNum" idx="12"/>
          </p:nvPr>
        </p:nvSpPr>
        <p:spPr>
          <a:xfrm>
            <a:off x="5314950" y="9486198"/>
            <a:ext cx="1543050" cy="527403"/>
          </a:xfrm>
        </p:spPr>
        <p:txBody>
          <a:bodyPr/>
          <a:lstStyle/>
          <a:p>
            <a:fld id="{00000000-1234-1234-1234-123412341234}" type="slidenum">
              <a:rPr lang="en-US" altLang="ja-JP" smtClean="0"/>
              <a:pPr/>
              <a:t>16</a:t>
            </a:fld>
            <a:endParaRPr lang="ja-JP" altLang="en-US" dirty="0"/>
          </a:p>
        </p:txBody>
      </p:sp>
      <p:graphicFrame>
        <p:nvGraphicFramePr>
          <p:cNvPr id="3" name="表 2">
            <a:extLst>
              <a:ext uri="{FF2B5EF4-FFF2-40B4-BE49-F238E27FC236}">
                <a16:creationId xmlns:a16="http://schemas.microsoft.com/office/drawing/2014/main" id="{87E9D791-D880-7C22-1720-A499662B1546}"/>
              </a:ext>
            </a:extLst>
          </p:cNvPr>
          <p:cNvGraphicFramePr>
            <a:graphicFrameLocks noGrp="1"/>
          </p:cNvGraphicFramePr>
          <p:nvPr>
            <p:extLst>
              <p:ext uri="{D42A27DB-BD31-4B8C-83A1-F6EECF244321}">
                <p14:modId xmlns:p14="http://schemas.microsoft.com/office/powerpoint/2010/main" val="2306875798"/>
              </p:ext>
            </p:extLst>
          </p:nvPr>
        </p:nvGraphicFramePr>
        <p:xfrm>
          <a:off x="217439" y="2340646"/>
          <a:ext cx="6326235" cy="5943600"/>
        </p:xfrm>
        <a:graphic>
          <a:graphicData uri="http://schemas.openxmlformats.org/drawingml/2006/table">
            <a:tbl>
              <a:tblPr firstRow="1" bandRow="1">
                <a:tableStyleId>{849DE5FC-D73B-4EBC-8A1B-07B2455009F4}</a:tableStyleId>
              </a:tblPr>
              <a:tblGrid>
                <a:gridCol w="1260841">
                  <a:extLst>
                    <a:ext uri="{9D8B030D-6E8A-4147-A177-3AD203B41FA5}">
                      <a16:colId xmlns:a16="http://schemas.microsoft.com/office/drawing/2014/main" val="608349857"/>
                    </a:ext>
                  </a:extLst>
                </a:gridCol>
                <a:gridCol w="2842260">
                  <a:extLst>
                    <a:ext uri="{9D8B030D-6E8A-4147-A177-3AD203B41FA5}">
                      <a16:colId xmlns:a16="http://schemas.microsoft.com/office/drawing/2014/main" val="1911352411"/>
                    </a:ext>
                  </a:extLst>
                </a:gridCol>
                <a:gridCol w="2223134">
                  <a:extLst>
                    <a:ext uri="{9D8B030D-6E8A-4147-A177-3AD203B41FA5}">
                      <a16:colId xmlns:a16="http://schemas.microsoft.com/office/drawing/2014/main" val="3154716920"/>
                    </a:ext>
                  </a:extLst>
                </a:gridCol>
              </a:tblGrid>
              <a:tr h="0">
                <a:tc>
                  <a:txBody>
                    <a:bodyPr/>
                    <a:lstStyle/>
                    <a:p>
                      <a:pPr algn="ctr"/>
                      <a:r>
                        <a:rPr kumimoji="1" lang="ja-JP" altLang="en-US" sz="1100" dirty="0">
                          <a:latin typeface="メイリオ" panose="020B0604030504040204" pitchFamily="50" charset="-128"/>
                          <a:ea typeface="メイリオ" panose="020B0604030504040204" pitchFamily="50" charset="-128"/>
                        </a:rPr>
                        <a:t>日付</a:t>
                      </a: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大会、学校スケジュール</a:t>
                      </a: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チームスケジュール</a:t>
                      </a:r>
                    </a:p>
                  </a:txBody>
                  <a:tcPr anchor="ctr"/>
                </a:tc>
                <a:extLst>
                  <a:ext uri="{0D108BD9-81ED-4DB2-BD59-A6C34878D82A}">
                    <a16:rowId xmlns:a16="http://schemas.microsoft.com/office/drawing/2014/main" val="49052037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4/17</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ルールブック公開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65085448"/>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100" dirty="0">
                          <a:latin typeface="メイリオ" panose="020B0604030504040204" pitchFamily="50" charset="-128"/>
                          <a:ea typeface="メイリオ" panose="020B0604030504040204" pitchFamily="50" charset="-128"/>
                        </a:rPr>
                        <a:t>アイデア出し、設計製作</a:t>
                      </a:r>
                    </a:p>
                  </a:txBody>
                  <a:tcPr anchor="ctr"/>
                </a:tc>
                <a:extLst>
                  <a:ext uri="{0D108BD9-81ED-4DB2-BD59-A6C34878D82A}">
                    <a16:rowId xmlns:a16="http://schemas.microsoft.com/office/drawing/2014/main" val="240303148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5/28</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中間テスト期間、部活停止</a:t>
                      </a:r>
                    </a:p>
                  </a:txBody>
                  <a:tcPr anchor="ctr"/>
                </a:tc>
                <a:tc>
                  <a:txBody>
                    <a:bodyPr/>
                    <a:lstStyle/>
                    <a:p>
                      <a:pPr algn="ctr"/>
                      <a:endParaRPr kumimoji="1" lang="ja-JP" altLang="en-US" sz="110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9024590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中間テスト</a:t>
                      </a:r>
                    </a:p>
                  </a:txBody>
                  <a:tcPr anchor="ctr"/>
                </a:tc>
                <a:extLst>
                  <a:ext uri="{0D108BD9-81ED-4DB2-BD59-A6C34878D82A}">
                    <a16:rowId xmlns:a16="http://schemas.microsoft.com/office/drawing/2014/main" val="36218945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6/10</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部活再開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49759249"/>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rowSpan="3">
                  <a:txBody>
                    <a:bodyPr/>
                    <a:lstStyle/>
                    <a:p>
                      <a:pPr algn="ctr"/>
                      <a:r>
                        <a:rPr kumimoji="1" lang="ja-JP" altLang="en-US" sz="1100" dirty="0">
                          <a:latin typeface="メイリオ" panose="020B0604030504040204" pitchFamily="50" charset="-128"/>
                          <a:ea typeface="メイリオ" panose="020B0604030504040204" pitchFamily="50" charset="-128"/>
                        </a:rPr>
                        <a:t>ロボット製作</a:t>
                      </a:r>
                    </a:p>
                  </a:txBody>
                  <a:tcPr anchor="ctr"/>
                </a:tc>
                <a:extLst>
                  <a:ext uri="{0D108BD9-81ED-4DB2-BD59-A6C34878D82A}">
                    <a16:rowId xmlns:a16="http://schemas.microsoft.com/office/drawing/2014/main" val="204197190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6/21</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アイデアシート、安全対策チェックシート①〆切</a:t>
                      </a: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50617102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06581599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6/30</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ロボット試作機完成</a:t>
                      </a:r>
                    </a:p>
                  </a:txBody>
                  <a:tcPr anchor="ctr"/>
                </a:tc>
                <a:extLst>
                  <a:ext uri="{0D108BD9-81ED-4DB2-BD59-A6C34878D82A}">
                    <a16:rowId xmlns:a16="http://schemas.microsoft.com/office/drawing/2014/main" val="1526003725"/>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実験</a:t>
                      </a:r>
                    </a:p>
                  </a:txBody>
                  <a:tcPr anchor="ctr"/>
                </a:tc>
                <a:extLst>
                  <a:ext uri="{0D108BD9-81ED-4DB2-BD59-A6C34878D82A}">
                    <a16:rowId xmlns:a16="http://schemas.microsoft.com/office/drawing/2014/main" val="2815877311"/>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7/26</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期末テスト期間、部活停止</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485702222"/>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期末テスト</a:t>
                      </a:r>
                    </a:p>
                  </a:txBody>
                  <a:tcPr anchor="ctr"/>
                </a:tc>
                <a:extLst>
                  <a:ext uri="{0D108BD9-81ED-4DB2-BD59-A6C34878D82A}">
                    <a16:rowId xmlns:a16="http://schemas.microsoft.com/office/drawing/2014/main" val="673017514"/>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8/9</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夏休み開始</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620995416"/>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a:t>
                      </a:r>
                      <a:r>
                        <a:rPr kumimoji="1" lang="ja-JP" altLang="en-US" sz="1100" dirty="0">
                          <a:latin typeface="メイリオ" panose="020B0604030504040204" pitchFamily="50" charset="-128"/>
                          <a:ea typeface="メイリオ" panose="020B0604030504040204" pitchFamily="50" charset="-128"/>
                        </a:rPr>
                        <a:t>月中</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夏合宿、ロボット完成、練習</a:t>
                      </a:r>
                    </a:p>
                  </a:txBody>
                  <a:tcPr anchor="ctr"/>
                </a:tc>
                <a:extLst>
                  <a:ext uri="{0D108BD9-81ED-4DB2-BD59-A6C34878D82A}">
                    <a16:rowId xmlns:a16="http://schemas.microsoft.com/office/drawing/2014/main" val="4243695565"/>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8/23</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b="0" baseline="0" dirty="0">
                          <a:solidFill>
                            <a:sysClr val="windowText" lastClr="000000"/>
                          </a:solidFill>
                          <a:effectLst/>
                          <a:latin typeface="メイリオ" panose="020B0604030504040204" pitchFamily="50" charset="-128"/>
                          <a:ea typeface="メイリオ" panose="020B0604030504040204" pitchFamily="50" charset="-128"/>
                        </a:rPr>
                        <a:t>「エントリーシート」、「アイデアシート（最終版）」提出締め切り</a:t>
                      </a:r>
                      <a:endParaRPr kumimoji="1" lang="ja-JP" altLang="en-US" sz="1100" b="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891591093"/>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9/9</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夏休み終了</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89896146"/>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rowSpan="3">
                  <a:txBody>
                    <a:bodyPr/>
                    <a:lstStyle/>
                    <a:p>
                      <a:pPr algn="ctr"/>
                      <a:r>
                        <a:rPr kumimoji="1" lang="ja-JP" altLang="en-US" sz="1100" dirty="0">
                          <a:latin typeface="メイリオ" panose="020B0604030504040204" pitchFamily="50" charset="-128"/>
                          <a:ea typeface="メイリオ" panose="020B0604030504040204" pitchFamily="50" charset="-128"/>
                        </a:rPr>
                        <a:t>練習</a:t>
                      </a:r>
                    </a:p>
                  </a:txBody>
                  <a:tcPr anchor="ctr"/>
                </a:tc>
                <a:extLst>
                  <a:ext uri="{0D108BD9-81ED-4DB2-BD59-A6C34878D82A}">
                    <a16:rowId xmlns:a16="http://schemas.microsoft.com/office/drawing/2014/main" val="3477114400"/>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9/25</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lang="ja-JP" altLang="en-US" sz="1100" dirty="0">
                          <a:latin typeface="メイリオ" panose="020B0604030504040204" pitchFamily="50" charset="-128"/>
                          <a:ea typeface="メイリオ" panose="020B0604030504040204" pitchFamily="50" charset="-128"/>
                        </a:rPr>
                        <a:t>「チーム紹介シート」、「安全対策チェックシート②」〆切</a:t>
                      </a: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5649531"/>
                  </a:ext>
                </a:extLst>
              </a:tr>
              <a:tr h="0">
                <a:tc>
                  <a:txBody>
                    <a:bodyPr/>
                    <a:lstStyle/>
                    <a:p>
                      <a:pPr algn="ctr"/>
                      <a:r>
                        <a:rPr kumimoji="1" lang="ja-JP" altLang="en-US" sz="1100" dirty="0">
                          <a:latin typeface="メイリオ" panose="020B0604030504040204" pitchFamily="50" charset="-128"/>
                          <a:ea typeface="メイリオ" panose="020B0604030504040204" pitchFamily="50" charset="-128"/>
                        </a:rPr>
                        <a:t>↓</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tc vMerge="1">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071585322"/>
                  </a:ext>
                </a:extLst>
              </a:tr>
              <a:tr h="0">
                <a:tc>
                  <a:txBody>
                    <a:bodyPr/>
                    <a:lstStyle/>
                    <a:p>
                      <a:pPr algn="ctr"/>
                      <a:r>
                        <a:rPr kumimoji="1" lang="en-US" altLang="ja-JP" sz="1100" dirty="0">
                          <a:latin typeface="メイリオ" panose="020B0604030504040204" pitchFamily="50" charset="-128"/>
                          <a:ea typeface="メイリオ" panose="020B0604030504040204" pitchFamily="50" charset="-128"/>
                        </a:rPr>
                        <a:t>10/6</a:t>
                      </a:r>
                      <a:endParaRPr kumimoji="1" lang="ja-JP" altLang="en-US" sz="1100"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100" dirty="0">
                          <a:latin typeface="メイリオ" panose="020B0604030504040204" pitchFamily="50" charset="-128"/>
                          <a:ea typeface="メイリオ" panose="020B0604030504040204" pitchFamily="50" charset="-128"/>
                        </a:rPr>
                        <a:t>近畿地区大会</a:t>
                      </a:r>
                    </a:p>
                  </a:txBody>
                  <a:tcPr anchor="ctr"/>
                </a:tc>
                <a:tc>
                  <a:txBody>
                    <a:bodyPr/>
                    <a:lstStyle/>
                    <a:p>
                      <a:pPr algn="ctr"/>
                      <a:endParaRPr kumimoji="1" lang="ja-JP" altLang="en-US" sz="11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56460219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Google Shape;125;p5">
            <a:extLst>
              <a:ext uri="{FF2B5EF4-FFF2-40B4-BE49-F238E27FC236}">
                <a16:creationId xmlns:a16="http://schemas.microsoft.com/office/drawing/2014/main" id="{C58D2976-846C-9CDE-AF43-1C40520D7D8E}"/>
              </a:ext>
            </a:extLst>
          </p:cNvPr>
          <p:cNvSpPr txBox="1">
            <a:spLocks/>
          </p:cNvSpPr>
          <p:nvPr/>
        </p:nvSpPr>
        <p:spPr>
          <a:xfrm>
            <a:off x="0" y="0"/>
            <a:ext cx="5006878"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800" dirty="0">
                <a:latin typeface="BIZ UDPゴシック" panose="020B0400000000000000" pitchFamily="50" charset="-128"/>
                <a:ea typeface="BIZ UDPゴシック" panose="020B0400000000000000" pitchFamily="50" charset="-128"/>
              </a:rPr>
              <a:t>（８）　チェックシート</a:t>
            </a:r>
          </a:p>
        </p:txBody>
      </p:sp>
      <p:sp>
        <p:nvSpPr>
          <p:cNvPr id="5" name="正方形/長方形 4">
            <a:extLst>
              <a:ext uri="{FF2B5EF4-FFF2-40B4-BE49-F238E27FC236}">
                <a16:creationId xmlns:a16="http://schemas.microsoft.com/office/drawing/2014/main" id="{38DEAC21-9E1A-A8F5-650B-19C6A1B7BC33}"/>
              </a:ext>
            </a:extLst>
          </p:cNvPr>
          <p:cNvSpPr/>
          <p:nvPr/>
        </p:nvSpPr>
        <p:spPr>
          <a:xfrm>
            <a:off x="200389" y="580881"/>
            <a:ext cx="6522608" cy="670403"/>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◆提出前に必ず下記の項目を指導教員と確認してください。</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◆確</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認後、チームリーダーと指導教員の名前を入力し、提出すること。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　（チェック欄と名前の記入がないものは再提出となります！）</a:t>
            </a:r>
          </a:p>
        </p:txBody>
      </p:sp>
      <p:graphicFrame>
        <p:nvGraphicFramePr>
          <p:cNvPr id="8" name="Google Shape;192;p15">
            <a:extLst>
              <a:ext uri="{FF2B5EF4-FFF2-40B4-BE49-F238E27FC236}">
                <a16:creationId xmlns:a16="http://schemas.microsoft.com/office/drawing/2014/main" id="{EB45B8AF-EB66-C00A-5E68-1271182AAF2F}"/>
              </a:ext>
            </a:extLst>
          </p:cNvPr>
          <p:cNvGraphicFramePr/>
          <p:nvPr>
            <p:extLst>
              <p:ext uri="{D42A27DB-BD31-4B8C-83A1-F6EECF244321}">
                <p14:modId xmlns:p14="http://schemas.microsoft.com/office/powerpoint/2010/main" val="3064473805"/>
              </p:ext>
            </p:extLst>
          </p:nvPr>
        </p:nvGraphicFramePr>
        <p:xfrm>
          <a:off x="242515" y="1349243"/>
          <a:ext cx="6480482" cy="7398042"/>
        </p:xfrm>
        <a:graphic>
          <a:graphicData uri="http://schemas.openxmlformats.org/drawingml/2006/table">
            <a:tbl>
              <a:tblPr firstRow="1" bandRow="1">
                <a:noFill/>
                <a:tableStyleId>{849DE5FC-D73B-4EBC-8A1B-07B2455009F4}</a:tableStyleId>
              </a:tblPr>
              <a:tblGrid>
                <a:gridCol w="4752366">
                  <a:extLst>
                    <a:ext uri="{9D8B030D-6E8A-4147-A177-3AD203B41FA5}">
                      <a16:colId xmlns:a16="http://schemas.microsoft.com/office/drawing/2014/main" val="20000"/>
                    </a:ext>
                  </a:extLst>
                </a:gridCol>
                <a:gridCol w="864058">
                  <a:extLst>
                    <a:ext uri="{9D8B030D-6E8A-4147-A177-3AD203B41FA5}">
                      <a16:colId xmlns:a16="http://schemas.microsoft.com/office/drawing/2014/main" val="20001"/>
                    </a:ext>
                  </a:extLst>
                </a:gridCol>
                <a:gridCol w="864058">
                  <a:extLst>
                    <a:ext uri="{9D8B030D-6E8A-4147-A177-3AD203B41FA5}">
                      <a16:colId xmlns:a16="http://schemas.microsoft.com/office/drawing/2014/main" val="20002"/>
                    </a:ext>
                  </a:extLst>
                </a:gridCol>
              </a:tblGrid>
              <a:tr h="604818">
                <a:tc>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チェック項目</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gridSpan="2">
                  <a:txBody>
                    <a:bodyPr/>
                    <a:lstStyle/>
                    <a:p>
                      <a:pPr marL="0" marR="0" lvl="0" indent="0" algn="ctr" rtl="0">
                        <a:lnSpc>
                          <a:spcPct val="100000"/>
                        </a:lnSpc>
                        <a:spcBef>
                          <a:spcPts val="0"/>
                        </a:spcBef>
                        <a:spcAft>
                          <a:spcPts val="0"/>
                        </a:spcAft>
                        <a:buClr>
                          <a:srgbClr val="000000"/>
                        </a:buClr>
                        <a:buSzPts val="1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チェック欄</a:t>
                      </a:r>
                      <a:br>
                        <a:rPr lang="ja-JP" sz="1200" u="none" strike="noStrike" cap="none">
                          <a:latin typeface="BIZ UDPゴシック" panose="020B0400000000000000" pitchFamily="50" charset="-128"/>
                          <a:ea typeface="BIZ UDPゴシック" panose="020B0400000000000000" pitchFamily="50" charset="-128"/>
                          <a:cs typeface="Calibri"/>
                          <a:sym typeface="Calibri"/>
                        </a:rPr>
                      </a:br>
                      <a:r>
                        <a:rPr lang="ja-JP" sz="1200" u="none" strike="noStrike" cap="none">
                          <a:latin typeface="BIZ UDPゴシック" panose="020B0400000000000000" pitchFamily="50" charset="-128"/>
                          <a:ea typeface="BIZ UDPゴシック" panose="020B0400000000000000" pitchFamily="50" charset="-128"/>
                          <a:cs typeface="Calibri"/>
                          <a:sym typeface="Calibri"/>
                        </a:rPr>
                        <a:t>（○×で記載）</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hMerge="1">
                  <a:txBody>
                    <a:bodyPr/>
                    <a:lstStyle/>
                    <a:p>
                      <a:endParaRPr lang="ja-JP"/>
                    </a:p>
                  </a:txBody>
                  <a:tcPr/>
                </a:tc>
                <a:extLst>
                  <a:ext uri="{0D108BD9-81ED-4DB2-BD59-A6C34878D82A}">
                    <a16:rowId xmlns:a16="http://schemas.microsoft.com/office/drawing/2014/main" val="10000"/>
                  </a:ext>
                </a:extLst>
              </a:tr>
              <a:tr h="573239">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再度、アイデアシートを見直して、確認してください。</a:t>
                      </a:r>
                      <a:endParaRPr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ja-JP" sz="1200" b="1" i="0" u="none" strike="noStrike" cap="none" dirty="0">
                          <a:solidFill>
                            <a:srgbClr val="FF0000"/>
                          </a:solidFill>
                          <a:latin typeface="BIZ UDPゴシック" panose="020B0400000000000000" pitchFamily="50" charset="-128"/>
                          <a:ea typeface="BIZ UDPゴシック" panose="020B0400000000000000" pitchFamily="50" charset="-128"/>
                          <a:cs typeface="Calibri"/>
                          <a:sym typeface="Calibri"/>
                        </a:rPr>
                        <a:t>再提出時にも再度確認し、確認日を更新してください！</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solidFill>
                      <a:srgbClr val="FBE4D4"/>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チーム</a:t>
                      </a:r>
                      <a:br>
                        <a:rPr lang="ja-JP" sz="1200" u="none" strike="noStrike" cap="none">
                          <a:latin typeface="BIZ UDPゴシック" panose="020B0400000000000000" pitchFamily="50" charset="-128"/>
                          <a:ea typeface="BIZ UDPゴシック" panose="020B0400000000000000" pitchFamily="50" charset="-128"/>
                          <a:cs typeface="Calibri"/>
                          <a:sym typeface="Calibri"/>
                        </a:rPr>
                      </a:br>
                      <a:r>
                        <a:rPr lang="ja-JP" sz="1200" u="none" strike="noStrike" cap="none">
                          <a:latin typeface="BIZ UDPゴシック" panose="020B0400000000000000" pitchFamily="50" charset="-128"/>
                          <a:ea typeface="BIZ UDPゴシック" panose="020B0400000000000000" pitchFamily="50" charset="-128"/>
                          <a:cs typeface="Calibri"/>
                          <a:sym typeface="Calibri"/>
                        </a:rPr>
                        <a:t>リーダー</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solidFill>
                      <a:srgbClr val="FBE4D4"/>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指導教員</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solidFill>
                      <a:srgbClr val="FBE4D4"/>
                    </a:solidFill>
                  </a:tcPr>
                </a:tc>
                <a:extLst>
                  <a:ext uri="{0D108BD9-81ED-4DB2-BD59-A6C34878D82A}">
                    <a16:rowId xmlns:a16="http://schemas.microsoft.com/office/drawing/2014/main" val="10001"/>
                  </a:ext>
                </a:extLst>
              </a:tr>
              <a:tr h="508627">
                <a:tc>
                  <a:txBody>
                    <a:bodyPr/>
                    <a:lstStyle/>
                    <a:p>
                      <a:pPr marL="0" marR="0" lvl="0" indent="0" algn="l" rtl="0">
                        <a:lnSpc>
                          <a:spcPct val="100000"/>
                        </a:lnSpc>
                        <a:spcBef>
                          <a:spcPts val="0"/>
                        </a:spcBef>
                        <a:spcAft>
                          <a:spcPts val="0"/>
                        </a:spcAft>
                        <a:buClr>
                          <a:srgbClr val="000000"/>
                        </a:buClr>
                        <a:buSzPts val="1200"/>
                        <a:buFont typeface="+mj-ea"/>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①</a:t>
                      </a:r>
                      <a:r>
                        <a:rPr 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表紙の提出日と提出回数を更新したこと。再提出の場合は修正箇所</a:t>
                      </a:r>
                      <a:endPar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mj-ea"/>
                        <a:buNone/>
                      </a:pP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   </a:t>
                      </a:r>
                      <a:r>
                        <a:rPr 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が示されていること。</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2"/>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②</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ロボットのサイズや重量などのスペックがルールを満たしていること。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3"/>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③ロボット</a:t>
                      </a: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2</a:t>
                      </a: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がルールで定められたいずれかの定義を満たしていること。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4241243936"/>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④</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図は第三者から見て分かりやすく書けていること。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4"/>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⑤</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アイデアやロボットの機構について、一連の流れを分かりやすく記</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載できていること。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5"/>
                  </a:ext>
                </a:extLst>
              </a:tr>
              <a:tr h="583563">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⑥安全対策を行っているか？チェックシートの記載はできているか。</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6"/>
                  </a:ext>
                </a:extLst>
              </a:tr>
              <a:tr h="510139">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⑦ロボットの立体図に「エアタンク」「バッテリー」「非常停止スイッチ」の</a:t>
                      </a:r>
                      <a:endPar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altLang="ja-JP"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   </a:t>
                      </a:r>
                      <a:r>
                        <a:rPr lang="ja-JP" altLang="en-US"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rPr>
                        <a:t>位置を明記していること。</a:t>
                      </a:r>
                      <a:endParaRPr sz="1200" u="none" strike="noStrike" cap="none" dirty="0">
                        <a:latin typeface="BIZ UDPゴシック" panose="020B0400000000000000" pitchFamily="50" charset="-128"/>
                        <a:ea typeface="BIZ UDPゴシック" panose="020B0400000000000000" pitchFamily="50" charset="-128"/>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893773671"/>
                  </a:ext>
                </a:extLst>
              </a:tr>
              <a:tr h="548640">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⑧</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非常停止スイッチ</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（自動ロボットの遠隔停止を含む）</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がルールブックの</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仕様に則っていること。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7"/>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⑨</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ロボットの装飾には既存のキャラクターなどを使用せず、著作権を</a:t>
                      </a:r>
                      <a:endPar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侵害していないこと。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8"/>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⑩</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使用する無線が電波法に則っていること。</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09"/>
                  </a:ext>
                </a:extLst>
              </a:tr>
              <a:tr h="508627">
                <a:tc>
                  <a:txBody>
                    <a:bodyPr/>
                    <a:lstStyle/>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⑪</a:t>
                      </a: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A</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r>
                        <a:rPr lang="en-US" altLang="ja-JP" sz="1200" u="none" strike="noStrike" cap="none" dirty="0">
                          <a:latin typeface="BIZ UDPゴシック" panose="020B0400000000000000" pitchFamily="50" charset="-128"/>
                          <a:ea typeface="BIZ UDPゴシック" panose="020B0400000000000000" pitchFamily="50" charset="-128"/>
                          <a:cs typeface="Calibri"/>
                          <a:sym typeface="Calibri"/>
                        </a:rPr>
                        <a:t>B</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チームのロボットが同じアイデアになっていないか？</a:t>
                      </a:r>
                    </a:p>
                    <a:p>
                      <a:pPr marL="0" marR="0" lvl="0" indent="0" algn="l" rtl="0">
                        <a:lnSpc>
                          <a:spcPct val="100000"/>
                        </a:lnSpc>
                        <a:spcBef>
                          <a:spcPts val="0"/>
                        </a:spcBef>
                        <a:spcAft>
                          <a:spcPts val="0"/>
                        </a:spcAft>
                        <a:buClr>
                          <a:srgbClr val="000000"/>
                        </a:buClr>
                        <a:buSzPts val="12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　 チームリーダーが確認できない場合、指導教員が確認してください</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10"/>
                  </a:ext>
                </a:extLst>
              </a:tr>
              <a:tr h="508627">
                <a:tc>
                  <a:txBody>
                    <a:bodyPr/>
                    <a:lstStyle/>
                    <a:p>
                      <a:pPr marL="0" marR="0" lvl="0" indent="0" algn="l" rtl="0">
                        <a:lnSpc>
                          <a:spcPct val="100000"/>
                        </a:lnSpc>
                        <a:spcBef>
                          <a:spcPts val="0"/>
                        </a:spcBef>
                        <a:spcAft>
                          <a:spcPts val="0"/>
                        </a:spcAft>
                        <a:buClr>
                          <a:schemeClr val="dk1"/>
                        </a:buClr>
                        <a:buSzPts val="1200"/>
                        <a:buFont typeface="Calibri"/>
                        <a:buNone/>
                      </a:pP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⑫</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作成したスケジュールに無理がない</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か</a:t>
                      </a: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r>
                        <a:rPr lang="ja-JP" altLang="en-US" sz="1200" u="none" strike="noStrike" cap="none" dirty="0">
                          <a:latin typeface="BIZ UDPゴシック" panose="020B0400000000000000" pitchFamily="50" charset="-128"/>
                          <a:ea typeface="BIZ UDPゴシック" panose="020B0400000000000000" pitchFamily="50" charset="-128"/>
                          <a:cs typeface="Calibri"/>
                          <a:sym typeface="Calibri"/>
                        </a:rPr>
                        <a:t>○</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ja-JP" sz="1200" u="none" strike="noStrike" cap="none" dirty="0">
                          <a:latin typeface="BIZ UDPゴシック" panose="020B0400000000000000" pitchFamily="50" charset="-128"/>
                          <a:ea typeface="BIZ UDPゴシック" panose="020B0400000000000000" pitchFamily="50" charset="-128"/>
                          <a:cs typeface="Calibri"/>
                          <a:sym typeface="Calibri"/>
                        </a:rPr>
                        <a:t>　</a:t>
                      </a:r>
                      <a:endParaRPr sz="1200" b="0" i="0" u="none" strike="noStrike" cap="none" dirty="0">
                        <a:solidFill>
                          <a:srgbClr val="000000"/>
                        </a:solidFill>
                        <a:latin typeface="BIZ UDPゴシック" panose="020B0400000000000000" pitchFamily="50" charset="-128"/>
                        <a:ea typeface="BIZ UDPゴシック" panose="020B0400000000000000" pitchFamily="50" charset="-128"/>
                        <a:cs typeface="Calibri"/>
                        <a:sym typeface="Calibri"/>
                      </a:endParaRPr>
                    </a:p>
                  </a:txBody>
                  <a:tcPr marL="6594" marR="6594" marT="6594" marB="0" anchor="ctr"/>
                </a:tc>
                <a:extLst>
                  <a:ext uri="{0D108BD9-81ED-4DB2-BD59-A6C34878D82A}">
                    <a16:rowId xmlns:a16="http://schemas.microsoft.com/office/drawing/2014/main" val="10011"/>
                  </a:ext>
                </a:extLst>
              </a:tr>
            </a:tbl>
          </a:graphicData>
        </a:graphic>
      </p:graphicFrame>
      <p:sp>
        <p:nvSpPr>
          <p:cNvPr id="9" name="Google Shape;193;p15">
            <a:extLst>
              <a:ext uri="{FF2B5EF4-FFF2-40B4-BE49-F238E27FC236}">
                <a16:creationId xmlns:a16="http://schemas.microsoft.com/office/drawing/2014/main" id="{55F84064-E94D-F089-4364-AEF4DB0678C6}"/>
              </a:ext>
            </a:extLst>
          </p:cNvPr>
          <p:cNvSpPr/>
          <p:nvPr/>
        </p:nvSpPr>
        <p:spPr>
          <a:xfrm>
            <a:off x="242515" y="8820866"/>
            <a:ext cx="6480482" cy="216000"/>
          </a:xfrm>
          <a:prstGeom prst="roundRect">
            <a:avLst>
              <a:gd name="adj" fmla="val 16667"/>
            </a:avLst>
          </a:prstGeom>
          <a:noFill/>
          <a:ln w="38100" cap="flat" cmpd="sng">
            <a:solidFill>
              <a:srgbClr val="00B050"/>
            </a:solidFill>
            <a:prstDash val="solid"/>
            <a:miter lim="800000"/>
            <a:headEnd type="none" w="sm" len="sm"/>
            <a:tailEnd type="none" w="sm" len="sm"/>
          </a:ln>
        </p:spPr>
        <p:txBody>
          <a:bodyPr spcFirstLastPara="1" wrap="square" lIns="63294" tIns="31638" rIns="63294" bIns="31638" anchor="ctr" anchorCtr="0">
            <a:noAutofit/>
          </a:bodyPr>
          <a:lstStyle/>
          <a:p>
            <a:pPr>
              <a:buSzPts val="1400"/>
            </a:pPr>
            <a:r>
              <a:rPr lang="ja-JP" altLang="en-US" sz="969" b="1" dirty="0">
                <a:latin typeface="BIZ UDPゴシック" panose="020B0400000000000000" pitchFamily="50" charset="-128"/>
                <a:ea typeface="BIZ UDPゴシック" panose="020B0400000000000000" pitchFamily="50" charset="-128"/>
                <a:cs typeface="Calibri"/>
                <a:sym typeface="Calibri"/>
              </a:rPr>
              <a:t>チェック欄を確認した後に、日付と氏名を入力してください。</a:t>
            </a:r>
            <a:endParaRPr sz="969" dirty="0">
              <a:latin typeface="BIZ UDPゴシック" panose="020B0400000000000000" pitchFamily="50" charset="-128"/>
              <a:ea typeface="BIZ UDPゴシック" panose="020B0400000000000000" pitchFamily="50" charset="-128"/>
            </a:endParaRPr>
          </a:p>
        </p:txBody>
      </p:sp>
      <p:sp>
        <p:nvSpPr>
          <p:cNvPr id="2" name="スライド番号プレースホルダー 1"/>
          <p:cNvSpPr>
            <a:spLocks noGrp="1"/>
          </p:cNvSpPr>
          <p:nvPr>
            <p:ph type="sldNum" idx="12"/>
          </p:nvPr>
        </p:nvSpPr>
        <p:spPr>
          <a:xfrm>
            <a:off x="5314950" y="9449894"/>
            <a:ext cx="1543050" cy="527403"/>
          </a:xfrm>
        </p:spPr>
        <p:txBody>
          <a:bodyPr/>
          <a:lstStyle/>
          <a:p>
            <a:fld id="{00000000-1234-1234-1234-123412341234}" type="slidenum">
              <a:rPr lang="en-US" altLang="ja-JP" smtClean="0"/>
              <a:pPr/>
              <a:t>17</a:t>
            </a:fld>
            <a:endParaRPr lang="ja-JP" altLang="en-US"/>
          </a:p>
        </p:txBody>
      </p:sp>
      <p:sp>
        <p:nvSpPr>
          <p:cNvPr id="6" name="テキスト ボックス 5">
            <a:extLst>
              <a:ext uri="{FF2B5EF4-FFF2-40B4-BE49-F238E27FC236}">
                <a16:creationId xmlns:a16="http://schemas.microsoft.com/office/drawing/2014/main" id="{26CE4550-D2BC-C186-21BC-71400932DE2E}"/>
              </a:ext>
            </a:extLst>
          </p:cNvPr>
          <p:cNvSpPr txBox="1"/>
          <p:nvPr/>
        </p:nvSpPr>
        <p:spPr>
          <a:xfrm>
            <a:off x="167695" y="9115391"/>
            <a:ext cx="6555301" cy="523220"/>
          </a:xfrm>
          <a:prstGeom prst="rect">
            <a:avLst/>
          </a:prstGeom>
          <a:solidFill>
            <a:srgbClr val="E1EFD8"/>
          </a:solid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チームリーダー  氏名　</a:t>
            </a:r>
            <a:r>
              <a:rPr lang="ja-JP" altLang="en-US" sz="1400" u="none" strike="noStrike" cap="none" dirty="0">
                <a:solidFill>
                  <a:schemeClr val="dk1"/>
                </a:solidFill>
                <a:latin typeface="BIZ UDPゴシック" panose="020B0400000000000000" pitchFamily="50" charset="-128"/>
                <a:ea typeface="BIZ UDPゴシック" panose="020B0400000000000000" pitchFamily="50" charset="-128"/>
              </a:rPr>
              <a:t>渡邊大喜　</a:t>
            </a:r>
            <a:r>
              <a:rPr kumimoji="1" lang="ja-JP" altLang="en-US" dirty="0">
                <a:latin typeface="BIZ UDPゴシック" panose="020B0400000000000000" pitchFamily="50" charset="-128"/>
                <a:ea typeface="BIZ UDPゴシック" panose="020B0400000000000000" pitchFamily="50" charset="-128"/>
              </a:rPr>
              <a:t>　　　　　　　　　　　　確認日　</a:t>
            </a:r>
            <a:r>
              <a:rPr kumimoji="1" lang="en-US" altLang="ja-JP" dirty="0">
                <a:latin typeface="BIZ UDPゴシック" panose="020B0400000000000000" pitchFamily="50" charset="-128"/>
                <a:ea typeface="BIZ UDPゴシック" panose="020B0400000000000000" pitchFamily="50" charset="-128"/>
              </a:rPr>
              <a:t>8/22</a:t>
            </a:r>
          </a:p>
          <a:p>
            <a:r>
              <a:rPr kumimoji="1" lang="ja-JP" altLang="en-US" dirty="0">
                <a:latin typeface="BIZ UDPゴシック" panose="020B0400000000000000" pitchFamily="50" charset="-128"/>
                <a:ea typeface="BIZ UDPゴシック" panose="020B0400000000000000" pitchFamily="50" charset="-128"/>
              </a:rPr>
              <a:t>   指導教員　　   氏名　　　　　　　　　　　　　　　　　　　  確認日</a:t>
            </a:r>
            <a:endParaRPr kumimoji="1" lang="en-US" altLang="ja-JP" dirty="0">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CC014-0FBA-77DD-5185-5E076E32C26A}"/>
              </a:ext>
            </a:extLst>
          </p:cNvPr>
          <p:cNvSpPr>
            <a:spLocks noGrp="1"/>
          </p:cNvSpPr>
          <p:nvPr>
            <p:ph type="title"/>
          </p:nvPr>
        </p:nvSpPr>
        <p:spPr>
          <a:xfrm>
            <a:off x="0" y="63826"/>
            <a:ext cx="2350394" cy="331804"/>
          </a:xfrm>
        </p:spPr>
        <p:txBody>
          <a:bodyPr>
            <a:noAutofit/>
          </a:bodyPr>
          <a:lstStyle/>
          <a:p>
            <a:r>
              <a:rPr kumimoji="1" lang="ja-JP" altLang="en-US" sz="1800" dirty="0">
                <a:latin typeface="BIZ UDPゴシック" panose="020B0400000000000000" pitchFamily="50" charset="-128"/>
                <a:ea typeface="BIZ UDPゴシック" panose="020B0400000000000000" pitchFamily="50" charset="-128"/>
              </a:rPr>
              <a:t>（１）チーム情報</a:t>
            </a:r>
          </a:p>
        </p:txBody>
      </p:sp>
      <p:sp>
        <p:nvSpPr>
          <p:cNvPr id="4" name="スライド番号プレースホルダー 3">
            <a:extLst>
              <a:ext uri="{FF2B5EF4-FFF2-40B4-BE49-F238E27FC236}">
                <a16:creationId xmlns:a16="http://schemas.microsoft.com/office/drawing/2014/main" id="{DEB1507D-05DC-C330-B5E0-4F9DF8D03A8F}"/>
              </a:ext>
            </a:extLst>
          </p:cNvPr>
          <p:cNvSpPr>
            <a:spLocks noGrp="1"/>
          </p:cNvSpPr>
          <p:nvPr>
            <p:ph type="sldNum" idx="12"/>
          </p:nvPr>
        </p:nvSpPr>
        <p:spPr>
          <a:xfrm>
            <a:off x="5314950" y="9378597"/>
            <a:ext cx="1543050" cy="527403"/>
          </a:xfrm>
        </p:spPr>
        <p:txBody>
          <a:bodyPr/>
          <a:lstStyle/>
          <a:p>
            <a:fld id="{00000000-1234-1234-1234-123412341234}" type="slidenum">
              <a:rPr lang="en-US" altLang="ja-JP" sz="1400" smtClean="0"/>
              <a:pPr/>
              <a:t>2</a:t>
            </a:fld>
            <a:endParaRPr lang="ja-JP" altLang="en-US" sz="1400" dirty="0"/>
          </a:p>
        </p:txBody>
      </p:sp>
      <p:graphicFrame>
        <p:nvGraphicFramePr>
          <p:cNvPr id="5" name="表 4">
            <a:extLst>
              <a:ext uri="{FF2B5EF4-FFF2-40B4-BE49-F238E27FC236}">
                <a16:creationId xmlns:a16="http://schemas.microsoft.com/office/drawing/2014/main" id="{67F86705-E362-4984-5A30-A4DB88D62EC6}"/>
              </a:ext>
            </a:extLst>
          </p:cNvPr>
          <p:cNvGraphicFramePr>
            <a:graphicFrameLocks noGrp="1"/>
          </p:cNvGraphicFramePr>
          <p:nvPr>
            <p:extLst>
              <p:ext uri="{D42A27DB-BD31-4B8C-83A1-F6EECF244321}">
                <p14:modId xmlns:p14="http://schemas.microsoft.com/office/powerpoint/2010/main" val="3907390206"/>
              </p:ext>
            </p:extLst>
          </p:nvPr>
        </p:nvGraphicFramePr>
        <p:xfrm>
          <a:off x="195825" y="917620"/>
          <a:ext cx="4195872" cy="839080"/>
        </p:xfrm>
        <a:graphic>
          <a:graphicData uri="http://schemas.openxmlformats.org/drawingml/2006/table">
            <a:tbl>
              <a:tblPr firstRow="1" bandRow="1">
                <a:tableStyleId>{849DE5FC-D73B-4EBC-8A1B-07B2455009F4}</a:tableStyleId>
              </a:tblPr>
              <a:tblGrid>
                <a:gridCol w="699312">
                  <a:extLst>
                    <a:ext uri="{9D8B030D-6E8A-4147-A177-3AD203B41FA5}">
                      <a16:colId xmlns:a16="http://schemas.microsoft.com/office/drawing/2014/main" val="300900804"/>
                    </a:ext>
                  </a:extLst>
                </a:gridCol>
                <a:gridCol w="699312">
                  <a:extLst>
                    <a:ext uri="{9D8B030D-6E8A-4147-A177-3AD203B41FA5}">
                      <a16:colId xmlns:a16="http://schemas.microsoft.com/office/drawing/2014/main" val="2654872255"/>
                    </a:ext>
                  </a:extLst>
                </a:gridCol>
                <a:gridCol w="699312">
                  <a:extLst>
                    <a:ext uri="{9D8B030D-6E8A-4147-A177-3AD203B41FA5}">
                      <a16:colId xmlns:a16="http://schemas.microsoft.com/office/drawing/2014/main" val="558479847"/>
                    </a:ext>
                  </a:extLst>
                </a:gridCol>
                <a:gridCol w="699312">
                  <a:extLst>
                    <a:ext uri="{9D8B030D-6E8A-4147-A177-3AD203B41FA5}">
                      <a16:colId xmlns:a16="http://schemas.microsoft.com/office/drawing/2014/main" val="799454464"/>
                    </a:ext>
                  </a:extLst>
                </a:gridCol>
                <a:gridCol w="699312">
                  <a:extLst>
                    <a:ext uri="{9D8B030D-6E8A-4147-A177-3AD203B41FA5}">
                      <a16:colId xmlns:a16="http://schemas.microsoft.com/office/drawing/2014/main" val="3113330783"/>
                    </a:ext>
                  </a:extLst>
                </a:gridCol>
                <a:gridCol w="699312">
                  <a:extLst>
                    <a:ext uri="{9D8B030D-6E8A-4147-A177-3AD203B41FA5}">
                      <a16:colId xmlns:a16="http://schemas.microsoft.com/office/drawing/2014/main" val="2024849763"/>
                    </a:ext>
                  </a:extLst>
                </a:gridCol>
              </a:tblGrid>
              <a:tr h="360337">
                <a:tc>
                  <a:txBody>
                    <a:bodyPr/>
                    <a:lstStyle/>
                    <a:p>
                      <a:pPr algn="ctr"/>
                      <a:r>
                        <a:rPr kumimoji="1" lang="en-US" altLang="ja-JP" sz="1400" dirty="0">
                          <a:latin typeface="BIZ UDPゴシック" panose="020B0400000000000000" pitchFamily="50" charset="-128"/>
                          <a:ea typeface="BIZ UDPゴシック" panose="020B0400000000000000" pitchFamily="50" charset="-128"/>
                        </a:rPr>
                        <a:t>1</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4</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5</a:t>
                      </a:r>
                      <a:r>
                        <a:rPr kumimoji="1" lang="ja-JP" altLang="en-US" sz="1400" dirty="0">
                          <a:latin typeface="BIZ UDPゴシック" panose="020B0400000000000000" pitchFamily="50" charset="-128"/>
                          <a:ea typeface="BIZ UDPゴシック" panose="020B0400000000000000" pitchFamily="50" charset="-128"/>
                        </a:rPr>
                        <a:t>年</a:t>
                      </a:r>
                    </a:p>
                  </a:txBody>
                  <a:tcP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計</a:t>
                      </a:r>
                    </a:p>
                  </a:txBody>
                  <a:tcPr/>
                </a:tc>
                <a:extLst>
                  <a:ext uri="{0D108BD9-81ED-4DB2-BD59-A6C34878D82A}">
                    <a16:rowId xmlns:a16="http://schemas.microsoft.com/office/drawing/2014/main" val="3624583761"/>
                  </a:ext>
                </a:extLst>
              </a:tr>
              <a:tr h="478743">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4</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2</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3</a:t>
                      </a:r>
                      <a:endParaRPr kumimoji="1" lang="ja-JP" altLang="en-US" sz="1400" dirty="0">
                        <a:latin typeface="BIZ UDPゴシック" panose="020B0400000000000000" pitchFamily="50" charset="-128"/>
                        <a:ea typeface="BIZ UDPゴシック" panose="020B0400000000000000" pitchFamily="50" charset="-128"/>
                      </a:endParaRPr>
                    </a:p>
                  </a:txBody>
                  <a:tcPr/>
                </a:tc>
                <a:tc>
                  <a:txBody>
                    <a:bodyPr/>
                    <a:lstStyle/>
                    <a:p>
                      <a:pPr algn="ctr"/>
                      <a:r>
                        <a:rPr kumimoji="1" lang="en-US" altLang="ja-JP" sz="1400" dirty="0">
                          <a:latin typeface="BIZ UDPゴシック" panose="020B0400000000000000" pitchFamily="50" charset="-128"/>
                          <a:ea typeface="BIZ UDPゴシック" panose="020B0400000000000000" pitchFamily="50" charset="-128"/>
                        </a:rPr>
                        <a:t>14</a:t>
                      </a:r>
                      <a:endParaRPr kumimoji="1" lang="ja-JP" altLang="en-US" sz="14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391127557"/>
                  </a:ext>
                </a:extLst>
              </a:tr>
            </a:tbl>
          </a:graphicData>
        </a:graphic>
      </p:graphicFrame>
      <p:sp>
        <p:nvSpPr>
          <p:cNvPr id="6" name="タイトル 1">
            <a:extLst>
              <a:ext uri="{FF2B5EF4-FFF2-40B4-BE49-F238E27FC236}">
                <a16:creationId xmlns:a16="http://schemas.microsoft.com/office/drawing/2014/main" id="{1BC18B34-7965-CF6B-5867-67605228C423}"/>
              </a:ext>
            </a:extLst>
          </p:cNvPr>
          <p:cNvSpPr txBox="1">
            <a:spLocks/>
          </p:cNvSpPr>
          <p:nvPr/>
        </p:nvSpPr>
        <p:spPr>
          <a:xfrm>
            <a:off x="115910" y="580726"/>
            <a:ext cx="5653825"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385" dirty="0">
                <a:latin typeface="BIZ UDPゴシック" panose="020B0400000000000000" pitchFamily="50" charset="-128"/>
                <a:ea typeface="BIZ UDPゴシック" panose="020B0400000000000000" pitchFamily="50" charset="-128"/>
              </a:rPr>
              <a:t>＜チーム情報＞　</a:t>
            </a:r>
            <a:r>
              <a:rPr kumimoji="1" lang="en-US" altLang="ja-JP" sz="1385" dirty="0">
                <a:latin typeface="BIZ UDPゴシック" panose="020B0400000000000000" pitchFamily="50" charset="-128"/>
                <a:ea typeface="BIZ UDPゴシック" panose="020B0400000000000000" pitchFamily="50" charset="-128"/>
              </a:rPr>
              <a:t>※</a:t>
            </a:r>
            <a:r>
              <a:rPr kumimoji="1" lang="ja-JP" altLang="en-US" sz="1385" dirty="0">
                <a:latin typeface="BIZ UDPゴシック" panose="020B0400000000000000" pitchFamily="50" charset="-128"/>
                <a:ea typeface="BIZ UDPゴシック" panose="020B0400000000000000" pitchFamily="50" charset="-128"/>
              </a:rPr>
              <a:t>人数は</a:t>
            </a:r>
            <a:r>
              <a:rPr kumimoji="1" lang="en-US" altLang="ja-JP" sz="1385" dirty="0">
                <a:latin typeface="BIZ UDPゴシック" panose="020B0400000000000000" pitchFamily="50" charset="-128"/>
                <a:ea typeface="BIZ UDPゴシック" panose="020B0400000000000000" pitchFamily="50" charset="-128"/>
              </a:rPr>
              <a:t>A</a:t>
            </a:r>
            <a:r>
              <a:rPr kumimoji="1" lang="ja-JP" altLang="en-US" sz="1385" dirty="0">
                <a:latin typeface="BIZ UDPゴシック" panose="020B0400000000000000" pitchFamily="50" charset="-128"/>
                <a:ea typeface="BIZ UDPゴシック" panose="020B0400000000000000" pitchFamily="50" charset="-128"/>
              </a:rPr>
              <a:t>・</a:t>
            </a:r>
            <a:r>
              <a:rPr kumimoji="1" lang="en-US" altLang="ja-JP" sz="1385" dirty="0">
                <a:latin typeface="BIZ UDPゴシック" panose="020B0400000000000000" pitchFamily="50" charset="-128"/>
                <a:ea typeface="BIZ UDPゴシック" panose="020B0400000000000000" pitchFamily="50" charset="-128"/>
              </a:rPr>
              <a:t>B</a:t>
            </a:r>
            <a:r>
              <a:rPr kumimoji="1" lang="ja-JP" altLang="en-US" sz="1385" dirty="0">
                <a:latin typeface="BIZ UDPゴシック" panose="020B0400000000000000" pitchFamily="50" charset="-128"/>
                <a:ea typeface="BIZ UDPゴシック" panose="020B0400000000000000" pitchFamily="50" charset="-128"/>
              </a:rPr>
              <a:t>チーム別々に記入してください！</a:t>
            </a:r>
          </a:p>
        </p:txBody>
      </p:sp>
      <p:sp>
        <p:nvSpPr>
          <p:cNvPr id="7" name="タイトル 1">
            <a:extLst>
              <a:ext uri="{FF2B5EF4-FFF2-40B4-BE49-F238E27FC236}">
                <a16:creationId xmlns:a16="http://schemas.microsoft.com/office/drawing/2014/main" id="{36B0771A-C834-3725-C1ED-285B8B023D4B}"/>
              </a:ext>
            </a:extLst>
          </p:cNvPr>
          <p:cNvSpPr txBox="1">
            <a:spLocks/>
          </p:cNvSpPr>
          <p:nvPr/>
        </p:nvSpPr>
        <p:spPr>
          <a:xfrm>
            <a:off x="115909" y="1808207"/>
            <a:ext cx="5653825"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385" dirty="0">
                <a:latin typeface="BIZ UDPゴシック" panose="020B0400000000000000" pitchFamily="50" charset="-128"/>
                <a:ea typeface="BIZ UDPゴシック" panose="020B0400000000000000" pitchFamily="50" charset="-128"/>
              </a:rPr>
              <a:t>＜所属する学科・コース＞</a:t>
            </a:r>
          </a:p>
        </p:txBody>
      </p:sp>
      <p:graphicFrame>
        <p:nvGraphicFramePr>
          <p:cNvPr id="9" name="表 8">
            <a:extLst>
              <a:ext uri="{FF2B5EF4-FFF2-40B4-BE49-F238E27FC236}">
                <a16:creationId xmlns:a16="http://schemas.microsoft.com/office/drawing/2014/main" id="{934625B0-69D8-609D-3364-7ADA8A071FC7}"/>
              </a:ext>
            </a:extLst>
          </p:cNvPr>
          <p:cNvGraphicFramePr>
            <a:graphicFrameLocks noGrp="1"/>
          </p:cNvGraphicFramePr>
          <p:nvPr>
            <p:extLst>
              <p:ext uri="{D42A27DB-BD31-4B8C-83A1-F6EECF244321}">
                <p14:modId xmlns:p14="http://schemas.microsoft.com/office/powerpoint/2010/main" val="3003413390"/>
              </p:ext>
            </p:extLst>
          </p:nvPr>
        </p:nvGraphicFramePr>
        <p:xfrm>
          <a:off x="198408" y="2123923"/>
          <a:ext cx="5522078" cy="777240"/>
        </p:xfrm>
        <a:graphic>
          <a:graphicData uri="http://schemas.openxmlformats.org/drawingml/2006/table">
            <a:tbl>
              <a:tblPr bandRow="1">
                <a:tableStyleId>{849DE5FC-D73B-4EBC-8A1B-07B2455009F4}</a:tableStyleId>
              </a:tblPr>
              <a:tblGrid>
                <a:gridCol w="2786194">
                  <a:extLst>
                    <a:ext uri="{9D8B030D-6E8A-4147-A177-3AD203B41FA5}">
                      <a16:colId xmlns:a16="http://schemas.microsoft.com/office/drawing/2014/main" val="2481405530"/>
                    </a:ext>
                  </a:extLst>
                </a:gridCol>
                <a:gridCol w="2735884">
                  <a:extLst>
                    <a:ext uri="{9D8B030D-6E8A-4147-A177-3AD203B41FA5}">
                      <a16:colId xmlns:a16="http://schemas.microsoft.com/office/drawing/2014/main" val="1315934083"/>
                    </a:ext>
                  </a:extLst>
                </a:gridCol>
              </a:tblGrid>
              <a:tr h="251210">
                <a:tc>
                  <a:txBody>
                    <a:bodyPr/>
                    <a:lstStyle/>
                    <a:p>
                      <a:r>
                        <a:rPr kumimoji="1" lang="ja-JP" altLang="en-US" sz="1100" dirty="0">
                          <a:latin typeface="BIZ UDPゴシック" panose="020B0400000000000000" pitchFamily="50" charset="-128"/>
                          <a:ea typeface="BIZ UDPゴシック" panose="020B0400000000000000" pitchFamily="50" charset="-128"/>
                        </a:rPr>
                        <a:t>電子制御工学科</a:t>
                      </a:r>
                    </a:p>
                  </a:txBody>
                  <a:tcPr/>
                </a:tc>
                <a:tc>
                  <a:txBody>
                    <a:bodyPr/>
                    <a:lstStyle/>
                    <a:p>
                      <a:endParaRPr kumimoji="1" lang="ja-JP" altLang="en-US" sz="110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627335156"/>
                  </a:ext>
                </a:extLst>
              </a:tr>
              <a:tr h="251210">
                <a:tc>
                  <a:txBody>
                    <a:bodyPr/>
                    <a:lstStyle/>
                    <a:p>
                      <a:r>
                        <a:rPr kumimoji="1" lang="ja-JP" altLang="en-US" sz="1100" dirty="0">
                          <a:latin typeface="BIZ UDPゴシック" panose="020B0400000000000000" pitchFamily="50" charset="-128"/>
                          <a:ea typeface="BIZ UDPゴシック" panose="020B0400000000000000" pitchFamily="50" charset="-128"/>
                        </a:rPr>
                        <a:t>機械工学科</a:t>
                      </a:r>
                    </a:p>
                  </a:txBody>
                  <a:tcPr/>
                </a:tc>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275521886"/>
                  </a:ext>
                </a:extLst>
              </a:tr>
              <a:tr h="251210">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1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622026848"/>
                  </a:ext>
                </a:extLst>
              </a:tr>
            </a:tbl>
          </a:graphicData>
        </a:graphic>
      </p:graphicFrame>
      <p:graphicFrame>
        <p:nvGraphicFramePr>
          <p:cNvPr id="3" name="Google Shape;101;p2">
            <a:extLst>
              <a:ext uri="{FF2B5EF4-FFF2-40B4-BE49-F238E27FC236}">
                <a16:creationId xmlns:a16="http://schemas.microsoft.com/office/drawing/2014/main" id="{9E0370C8-2179-F7AF-6E16-DC352C2ABAD5}"/>
              </a:ext>
            </a:extLst>
          </p:cNvPr>
          <p:cNvGraphicFramePr/>
          <p:nvPr>
            <p:extLst>
              <p:ext uri="{D42A27DB-BD31-4B8C-83A1-F6EECF244321}">
                <p14:modId xmlns:p14="http://schemas.microsoft.com/office/powerpoint/2010/main" val="36921995"/>
              </p:ext>
            </p:extLst>
          </p:nvPr>
        </p:nvGraphicFramePr>
        <p:xfrm>
          <a:off x="225294" y="3271356"/>
          <a:ext cx="6407412" cy="5843383"/>
        </p:xfrm>
        <a:graphic>
          <a:graphicData uri="http://schemas.openxmlformats.org/drawingml/2006/table">
            <a:tbl>
              <a:tblPr bandRow="1">
                <a:noFill/>
                <a:tableStyleId>{EC411402-2727-4F30-BA21-1AD1070A9DC3}</a:tableStyleId>
              </a:tblPr>
              <a:tblGrid>
                <a:gridCol w="6407412">
                  <a:extLst>
                    <a:ext uri="{9D8B030D-6E8A-4147-A177-3AD203B41FA5}">
                      <a16:colId xmlns:a16="http://schemas.microsoft.com/office/drawing/2014/main" val="20000"/>
                    </a:ext>
                  </a:extLst>
                </a:gridCol>
              </a:tblGrid>
              <a:tr h="253225">
                <a:tc>
                  <a:txBody>
                    <a:bodyPr/>
                    <a:lstStyle/>
                    <a:p>
                      <a:pPr marL="0" marR="0" lvl="0" indent="0" algn="l"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チームの目標 </a:t>
                      </a:r>
                      <a:r>
                        <a:rPr lang="ja-JP" sz="800" b="1" u="none" strike="noStrike" cap="none" dirty="0">
                          <a:solidFill>
                            <a:schemeClr val="lt1"/>
                          </a:solidFill>
                          <a:latin typeface="BIZ UDPゴシック" panose="020B0400000000000000" pitchFamily="50" charset="-128"/>
                          <a:ea typeface="BIZ UDPゴシック" panose="020B0400000000000000" pitchFamily="50" charset="-128"/>
                        </a:rPr>
                        <a:t>（大会やロボット製作、ロボコンの活動などを通じてのチームの目標）</a:t>
                      </a:r>
                      <a:endParaRPr sz="8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solidFill>
                      <a:schemeClr val="accent5"/>
                    </a:solidFill>
                  </a:tcPr>
                </a:tc>
                <a:extLst>
                  <a:ext uri="{0D108BD9-81ED-4DB2-BD59-A6C34878D82A}">
                    <a16:rowId xmlns:a16="http://schemas.microsoft.com/office/drawing/2014/main" val="10004"/>
                  </a:ext>
                </a:extLst>
              </a:tr>
              <a:tr h="1552168">
                <a:tc>
                  <a:txBody>
                    <a:bodyPr/>
                    <a:lstStyle/>
                    <a:p>
                      <a:pPr marL="0" marR="0" lvl="0" indent="0" algn="l" rtl="0">
                        <a:lnSpc>
                          <a:spcPct val="100000"/>
                        </a:lnSpc>
                        <a:spcBef>
                          <a:spcPts val="0"/>
                        </a:spcBef>
                        <a:spcAft>
                          <a:spcPts val="0"/>
                        </a:spcAft>
                        <a:buClr>
                          <a:srgbClr val="000000"/>
                        </a:buClr>
                        <a:buSzPts val="1800"/>
                        <a:buFont typeface="Arial"/>
                        <a:buNone/>
                      </a:pP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　私たちはアイデア賞受賞を目標にロボットを製作しました。そのために、勝つことではなくロマンを追い求め、フライホイール機構による飛距離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10</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ｍのボール射出を目指します。この目標を実現するためにフライホイール機構の製作は勿論、確実なエリア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への侵入、エリア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でのロボットの動き、エリア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C</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からエリア</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A</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へボールを送る際のロボット</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1</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とロボット</a:t>
                      </a:r>
                      <a:r>
                        <a:rPr kumimoji="0" lang="en-US" altLang="ja-JP"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2</a:t>
                      </a:r>
                      <a:r>
                        <a:rPr kumimoji="0" lang="ja-JP" altLang="en-US" sz="12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Calibri"/>
                          <a:sym typeface="Calibri"/>
                        </a:rPr>
                        <a:t>の連携など、ボール射出の前後の動きも徹底して調整しました。競技フィールドを縦断するボールを競技本番で見せられるロボットの製作を目指します。</a:t>
                      </a:r>
                      <a:endParaRPr sz="120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5"/>
                  </a:ext>
                </a:extLst>
              </a:tr>
              <a:tr h="253225">
                <a:tc>
                  <a:txBody>
                    <a:bodyPr/>
                    <a:lstStyle/>
                    <a:p>
                      <a:pPr marL="0" marR="0" lvl="0" indent="0" algn="l" rtl="0">
                        <a:lnSpc>
                          <a:spcPct val="100000"/>
                        </a:lnSpc>
                        <a:spcBef>
                          <a:spcPts val="0"/>
                        </a:spcBef>
                        <a:spcAft>
                          <a:spcPts val="0"/>
                        </a:spcAft>
                        <a:buClr>
                          <a:schemeClr val="lt1"/>
                        </a:buClr>
                        <a:buSzPts val="1800"/>
                        <a:buFont typeface="Calibri"/>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コンセプト、アピールポイントなど</a:t>
                      </a:r>
                      <a:r>
                        <a:rPr lang="ja-JP" sz="800" b="1" u="none" strike="noStrike" cap="none">
                          <a:solidFill>
                            <a:schemeClr val="lt1"/>
                          </a:solidFill>
                          <a:latin typeface="BIZ UDPゴシック" panose="020B0400000000000000" pitchFamily="50" charset="-128"/>
                          <a:ea typeface="BIZ UDPゴシック" panose="020B0400000000000000" pitchFamily="50" charset="-128"/>
                        </a:rPr>
                        <a:t>（みなさんが力を入れているアイデアのポイント、特に注目してもらいたいこと）</a:t>
                      </a:r>
                      <a:endParaRPr sz="800" b="1" u="none" strike="noStrike" cap="none">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solidFill>
                      <a:schemeClr val="accent5"/>
                    </a:solidFill>
                  </a:tcPr>
                </a:tc>
                <a:extLst>
                  <a:ext uri="{0D108BD9-81ED-4DB2-BD59-A6C34878D82A}">
                    <a16:rowId xmlns:a16="http://schemas.microsoft.com/office/drawing/2014/main" val="10006"/>
                  </a:ext>
                </a:extLst>
              </a:tr>
              <a:tr h="3784765">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t>　</a:t>
                      </a:r>
                      <a:r>
                        <a:rPr lang="ja-JP" altLang="en-US" sz="1200" u="none" strike="noStrike" cap="none" dirty="0">
                          <a:latin typeface="BIZ UDPゴシック" panose="020B0400000000000000" pitchFamily="50" charset="-128"/>
                          <a:ea typeface="BIZ UDPゴシック" panose="020B0400000000000000" pitchFamily="50" charset="-128"/>
                        </a:rPr>
                        <a:t>私たちのロボットのアピールポイントはエリア</a:t>
                      </a:r>
                      <a:r>
                        <a:rPr lang="en-US" altLang="ja-JP" sz="1200" u="none" strike="noStrike" cap="none" dirty="0">
                          <a:latin typeface="BIZ UDPゴシック" panose="020B0400000000000000" pitchFamily="50" charset="-128"/>
                          <a:ea typeface="BIZ UDPゴシック" panose="020B0400000000000000" pitchFamily="50" charset="-128"/>
                        </a:rPr>
                        <a:t>C</a:t>
                      </a:r>
                      <a:r>
                        <a:rPr lang="ja-JP" altLang="en-US" sz="1200" u="none" strike="noStrike" cap="none" dirty="0">
                          <a:latin typeface="BIZ UDPゴシック" panose="020B0400000000000000" pitchFamily="50" charset="-128"/>
                          <a:ea typeface="BIZ UDPゴシック" panose="020B0400000000000000" pitchFamily="50" charset="-128"/>
                        </a:rPr>
                        <a:t>からエリア</a:t>
                      </a:r>
                      <a:r>
                        <a:rPr lang="en-US" altLang="ja-JP" sz="1200" u="none" strike="noStrike" cap="none" dirty="0">
                          <a:latin typeface="BIZ UDPゴシック" panose="020B0400000000000000" pitchFamily="50" charset="-128"/>
                          <a:ea typeface="BIZ UDPゴシック" panose="020B0400000000000000" pitchFamily="50" charset="-128"/>
                        </a:rPr>
                        <a:t>A</a:t>
                      </a:r>
                      <a:r>
                        <a:rPr lang="ja-JP" altLang="en-US" sz="1200" u="none" strike="noStrike" cap="none" dirty="0">
                          <a:latin typeface="BIZ UDPゴシック" panose="020B0400000000000000" pitchFamily="50" charset="-128"/>
                          <a:ea typeface="BIZ UDPゴシック" panose="020B0400000000000000" pitchFamily="50" charset="-128"/>
                        </a:rPr>
                        <a:t>へのボール射出と、自動ロボットであるロボット</a:t>
                      </a:r>
                      <a:r>
                        <a:rPr lang="en-US" altLang="ja-JP" sz="1200" u="none" strike="noStrike" cap="none" dirty="0">
                          <a:latin typeface="BIZ UDPゴシック" panose="020B0400000000000000" pitchFamily="50" charset="-128"/>
                          <a:ea typeface="BIZ UDPゴシック" panose="020B0400000000000000" pitchFamily="50" charset="-128"/>
                        </a:rPr>
                        <a:t>1</a:t>
                      </a:r>
                      <a:r>
                        <a:rPr lang="ja-JP" altLang="en-US" sz="1200" u="none" strike="noStrike" cap="none" dirty="0">
                          <a:latin typeface="BIZ UDPゴシック" panose="020B0400000000000000" pitchFamily="50" charset="-128"/>
                          <a:ea typeface="BIZ UDPゴシック" panose="020B0400000000000000" pitchFamily="50" charset="-128"/>
                        </a:rPr>
                        <a:t>の正確な射出です。</a:t>
                      </a:r>
                      <a:endParaRPr lang="en-US" altLang="ja-JP" sz="1200" u="none" strike="noStrike" cap="none" dirty="0">
                        <a:latin typeface="BIZ UDPゴシック" panose="020B0400000000000000" pitchFamily="50" charset="-128"/>
                        <a:ea typeface="BIZ UDPゴシック" panose="020B0400000000000000" pitchFamily="50" charset="-128"/>
                      </a:endParaRPr>
                    </a:p>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　ボール射出にはフライホイール機構を採用しました。フライホイール機構はディスクを回転させて、ディスクにたまった回転エネルギーを一気に開放する機構です。そのため、フライホイール機構は射出時に機構が激しく動くのが特徴になります。派手に動く機構と、派手に射出されるボールの両方に注目です。</a:t>
                      </a:r>
                      <a:endParaRPr lang="en-US" altLang="ja-JP" sz="1200" u="none" strike="noStrike" cap="none" dirty="0">
                        <a:latin typeface="BIZ UDPゴシック" panose="020B0400000000000000" pitchFamily="50" charset="-128"/>
                        <a:ea typeface="BIZ UDPゴシック" panose="020B0400000000000000" pitchFamily="50" charset="-128"/>
                      </a:endParaRPr>
                    </a:p>
                    <a:p>
                      <a:pPr marL="0" marR="0" lvl="0" indent="0" algn="l"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　ロボット</a:t>
                      </a:r>
                      <a:r>
                        <a:rPr lang="en-US" altLang="ja-JP" sz="1200" u="none" strike="noStrike" cap="none" dirty="0">
                          <a:latin typeface="BIZ UDPゴシック" panose="020B0400000000000000" pitchFamily="50" charset="-128"/>
                          <a:ea typeface="BIZ UDPゴシック" panose="020B0400000000000000" pitchFamily="50" charset="-128"/>
                        </a:rPr>
                        <a:t>1</a:t>
                      </a:r>
                      <a:r>
                        <a:rPr lang="ja-JP" altLang="en-US" sz="1200" u="none" strike="noStrike" cap="none" dirty="0">
                          <a:latin typeface="BIZ UDPゴシック" panose="020B0400000000000000" pitchFamily="50" charset="-128"/>
                          <a:ea typeface="BIZ UDPゴシック" panose="020B0400000000000000" pitchFamily="50" charset="-128"/>
                        </a:rPr>
                        <a:t>は射出タイミングを除いて、すべての動作を自動で行います。そのため、安定した動作で競技を進めることができます。最初の射出では</a:t>
                      </a:r>
                      <a:r>
                        <a:rPr lang="en-US" altLang="ja-JP" sz="1200" u="none" strike="noStrike" cap="none" dirty="0">
                          <a:latin typeface="BIZ UDPゴシック" panose="020B0400000000000000" pitchFamily="50" charset="-128"/>
                          <a:ea typeface="BIZ UDPゴシック" panose="020B0400000000000000" pitchFamily="50" charset="-128"/>
                        </a:rPr>
                        <a:t>100</a:t>
                      </a:r>
                      <a:r>
                        <a:rPr lang="ja-JP" altLang="en-US" sz="1200" u="none" strike="noStrike" cap="none" dirty="0">
                          <a:latin typeface="BIZ UDPゴシック" panose="020B0400000000000000" pitchFamily="50" charset="-128"/>
                          <a:ea typeface="BIZ UDPゴシック" panose="020B0400000000000000" pitchFamily="50" charset="-128"/>
                        </a:rPr>
                        <a:t>点の着地点を確実に取得し、計</a:t>
                      </a:r>
                      <a:r>
                        <a:rPr lang="en-US" altLang="ja-JP" sz="1200" u="none" strike="noStrike" cap="none" dirty="0">
                          <a:latin typeface="BIZ UDPゴシック" panose="020B0400000000000000" pitchFamily="50" charset="-128"/>
                          <a:ea typeface="BIZ UDPゴシック" panose="020B0400000000000000" pitchFamily="50" charset="-128"/>
                        </a:rPr>
                        <a:t>4</a:t>
                      </a:r>
                      <a:r>
                        <a:rPr lang="ja-JP" altLang="en-US" sz="1200" u="none" strike="noStrike" cap="none" dirty="0">
                          <a:latin typeface="BIZ UDPゴシック" panose="020B0400000000000000" pitchFamily="50" charset="-128"/>
                          <a:ea typeface="BIZ UDPゴシック" panose="020B0400000000000000" pitchFamily="50" charset="-128"/>
                        </a:rPr>
                        <a:t>台のロボット</a:t>
                      </a:r>
                      <a:r>
                        <a:rPr lang="en-US" altLang="ja-JP" sz="1200" u="none" strike="noStrike" cap="none" dirty="0">
                          <a:latin typeface="BIZ UDPゴシック" panose="020B0400000000000000" pitchFamily="50" charset="-128"/>
                          <a:ea typeface="BIZ UDPゴシック" panose="020B0400000000000000" pitchFamily="50" charset="-128"/>
                        </a:rPr>
                        <a:t>2</a:t>
                      </a:r>
                      <a:r>
                        <a:rPr lang="ja-JP" altLang="en-US" sz="1200" u="none" strike="noStrike" cap="none" dirty="0">
                          <a:latin typeface="BIZ UDPゴシック" panose="020B0400000000000000" pitchFamily="50" charset="-128"/>
                          <a:ea typeface="BIZ UDPゴシック" panose="020B0400000000000000" pitchFamily="50" charset="-128"/>
                        </a:rPr>
                        <a:t>をエリア</a:t>
                      </a:r>
                      <a:r>
                        <a:rPr lang="en-US" altLang="ja-JP" sz="1200" u="none" strike="noStrike" cap="none" dirty="0">
                          <a:latin typeface="BIZ UDPゴシック" panose="020B0400000000000000" pitchFamily="50" charset="-128"/>
                          <a:ea typeface="BIZ UDPゴシック" panose="020B0400000000000000" pitchFamily="50" charset="-128"/>
                        </a:rPr>
                        <a:t>C</a:t>
                      </a:r>
                      <a:r>
                        <a:rPr lang="ja-JP" altLang="en-US" sz="1200" u="none" strike="noStrike" cap="none" dirty="0">
                          <a:latin typeface="BIZ UDPゴシック" panose="020B0400000000000000" pitchFamily="50" charset="-128"/>
                          <a:ea typeface="BIZ UDPゴシック" panose="020B0400000000000000" pitchFamily="50" charset="-128"/>
                        </a:rPr>
                        <a:t>に送ります。</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tc>
                <a:extLst>
                  <a:ext uri="{0D108BD9-81ED-4DB2-BD59-A6C34878D82A}">
                    <a16:rowId xmlns:a16="http://schemas.microsoft.com/office/drawing/2014/main" val="10007"/>
                  </a:ext>
                </a:extLst>
              </a:tr>
            </a:tbl>
          </a:graphicData>
        </a:graphic>
      </p:graphicFrame>
      <p:sp>
        <p:nvSpPr>
          <p:cNvPr id="8" name="正方形/長方形 7">
            <a:extLst>
              <a:ext uri="{FF2B5EF4-FFF2-40B4-BE49-F238E27FC236}">
                <a16:creationId xmlns:a16="http://schemas.microsoft.com/office/drawing/2014/main" id="{D8301423-BAA6-4391-7E04-D7C09F21998A}"/>
              </a:ext>
            </a:extLst>
          </p:cNvPr>
          <p:cNvSpPr/>
          <p:nvPr/>
        </p:nvSpPr>
        <p:spPr>
          <a:xfrm>
            <a:off x="73479" y="3138057"/>
            <a:ext cx="6649517" cy="584338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464B99-9EDD-B63B-9D0F-10D08CF816E0}"/>
              </a:ext>
            </a:extLst>
          </p:cNvPr>
          <p:cNvSpPr txBox="1"/>
          <p:nvPr/>
        </p:nvSpPr>
        <p:spPr>
          <a:xfrm>
            <a:off x="5671481" y="301461"/>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
        <p:nvSpPr>
          <p:cNvPr id="11" name="正方形/長方形 10">
            <a:extLst>
              <a:ext uri="{FF2B5EF4-FFF2-40B4-BE49-F238E27FC236}">
                <a16:creationId xmlns:a16="http://schemas.microsoft.com/office/drawing/2014/main" id="{E0B64AD4-9546-CF10-B527-60EA48688E89}"/>
              </a:ext>
            </a:extLst>
          </p:cNvPr>
          <p:cNvSpPr/>
          <p:nvPr/>
        </p:nvSpPr>
        <p:spPr>
          <a:xfrm>
            <a:off x="195826" y="924561"/>
            <a:ext cx="704288" cy="8321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CD6CD5A-4FB5-39B9-F9AC-8F14491651F7}"/>
              </a:ext>
            </a:extLst>
          </p:cNvPr>
          <p:cNvSpPr/>
          <p:nvPr/>
        </p:nvSpPr>
        <p:spPr>
          <a:xfrm>
            <a:off x="2959447" y="905584"/>
            <a:ext cx="1432250" cy="8321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698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25107" y="516206"/>
            <a:ext cx="6407454" cy="482922"/>
          </a:xfrm>
          <a:prstGeom prst="rect">
            <a:avLst/>
          </a:prstGeom>
          <a:noFill/>
          <a:ln>
            <a:noFill/>
          </a:ln>
        </p:spPr>
        <p:txBody>
          <a:bodyPr spcFirstLastPara="1" wrap="square" lIns="63294" tIns="31638" rIns="63294" bIns="31638" anchor="ctr" anchorCtr="0">
            <a:normAutofit/>
          </a:bodyPr>
          <a:lstStyle/>
          <a:p>
            <a:r>
              <a:rPr lang="ja-JP" altLang="en-US" sz="1662" dirty="0">
                <a:latin typeface="BIZ UDPゴシック" panose="020B0400000000000000" pitchFamily="50" charset="-128"/>
                <a:ea typeface="BIZ UDPゴシック" panose="020B0400000000000000" pitchFamily="50" charset="-128"/>
              </a:rPr>
              <a:t>①構成</a:t>
            </a:r>
            <a:endParaRPr sz="1662" dirty="0">
              <a:latin typeface="BIZ UDPゴシック" panose="020B0400000000000000" pitchFamily="50" charset="-128"/>
              <a:ea typeface="BIZ UDPゴシック" panose="020B0400000000000000" pitchFamily="50" charset="-128"/>
            </a:endParaRPr>
          </a:p>
        </p:txBody>
      </p:sp>
      <p:graphicFrame>
        <p:nvGraphicFramePr>
          <p:cNvPr id="109" name="Google Shape;109;p3"/>
          <p:cNvGraphicFramePr/>
          <p:nvPr>
            <p:extLst>
              <p:ext uri="{D42A27DB-BD31-4B8C-83A1-F6EECF244321}">
                <p14:modId xmlns:p14="http://schemas.microsoft.com/office/powerpoint/2010/main" val="1635757616"/>
              </p:ext>
            </p:extLst>
          </p:nvPr>
        </p:nvGraphicFramePr>
        <p:xfrm>
          <a:off x="225233" y="1528051"/>
          <a:ext cx="6407394" cy="434908"/>
        </p:xfrm>
        <a:graphic>
          <a:graphicData uri="http://schemas.openxmlformats.org/drawingml/2006/table">
            <a:tbl>
              <a:tblPr firstCol="1" bandRow="1">
                <a:noFill/>
                <a:tableStyleId>{849DE5FC-D73B-4EBC-8A1B-07B2455009F4}</a:tableStyleId>
              </a:tblPr>
              <a:tblGrid>
                <a:gridCol w="1811634">
                  <a:extLst>
                    <a:ext uri="{9D8B030D-6E8A-4147-A177-3AD203B41FA5}">
                      <a16:colId xmlns:a16="http://schemas.microsoft.com/office/drawing/2014/main" val="20000"/>
                    </a:ext>
                  </a:extLst>
                </a:gridCol>
                <a:gridCol w="4595760">
                  <a:extLst>
                    <a:ext uri="{9D8B030D-6E8A-4147-A177-3AD203B41FA5}">
                      <a16:colId xmlns:a16="http://schemas.microsoft.com/office/drawing/2014/main" val="20001"/>
                    </a:ext>
                  </a:extLst>
                </a:gridCol>
              </a:tblGrid>
              <a:tr h="434908">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合計</a:t>
                      </a: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重量</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すべてのロボットの合計は</a:t>
                      </a:r>
                      <a:r>
                        <a:rPr lang="en-US" altLang="ja-JP" sz="1100" b="1" u="none" strike="noStrike" cap="none" dirty="0">
                          <a:solidFill>
                            <a:schemeClr val="lt1"/>
                          </a:solidFill>
                          <a:latin typeface="BIZ UDPゴシック" panose="020B0400000000000000" pitchFamily="50" charset="-128"/>
                          <a:ea typeface="BIZ UDPゴシック" panose="020B0400000000000000" pitchFamily="50" charset="-128"/>
                        </a:rPr>
                        <a:t>30kg</a:t>
                      </a: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以下</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29.54</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0"/>
                  </a:ext>
                </a:extLst>
              </a:tr>
            </a:tbl>
          </a:graphicData>
        </a:graphic>
      </p:graphicFrame>
      <p:sp>
        <p:nvSpPr>
          <p:cNvPr id="2" name="タイトル 1">
            <a:extLst>
              <a:ext uri="{FF2B5EF4-FFF2-40B4-BE49-F238E27FC236}">
                <a16:creationId xmlns:a16="http://schemas.microsoft.com/office/drawing/2014/main" id="{7E70E13A-3236-C23A-FD66-78D19CDD9C64}"/>
              </a:ext>
            </a:extLst>
          </p:cNvPr>
          <p:cNvSpPr txBox="1">
            <a:spLocks/>
          </p:cNvSpPr>
          <p:nvPr/>
        </p:nvSpPr>
        <p:spPr>
          <a:xfrm>
            <a:off x="0" y="84688"/>
            <a:ext cx="5435194"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800" dirty="0">
                <a:latin typeface="BIZ UDPゴシック" panose="020B0400000000000000" pitchFamily="50" charset="-128"/>
                <a:ea typeface="BIZ UDPゴシック" panose="020B0400000000000000" pitchFamily="50" charset="-128"/>
              </a:rPr>
              <a:t>（２）　スタート時の構成　（ロボット１＋２）</a:t>
            </a:r>
          </a:p>
        </p:txBody>
      </p:sp>
      <p:sp>
        <p:nvSpPr>
          <p:cNvPr id="3" name="正方形/長方形 2">
            <a:extLst>
              <a:ext uri="{FF2B5EF4-FFF2-40B4-BE49-F238E27FC236}">
                <a16:creationId xmlns:a16="http://schemas.microsoft.com/office/drawing/2014/main" id="{9009A7CE-85B4-836A-D726-05CF20CAE79A}"/>
              </a:ext>
            </a:extLst>
          </p:cNvPr>
          <p:cNvSpPr/>
          <p:nvPr/>
        </p:nvSpPr>
        <p:spPr>
          <a:xfrm>
            <a:off x="419990" y="2137938"/>
            <a:ext cx="6017861" cy="70788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スタート時の</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サイズは、</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縦</a:t>
            </a:r>
            <a:r>
              <a:rPr kumimoji="1" lang="ja-JP" altLang="en-US" b="1" dirty="0">
                <a:solidFill>
                  <a:srgbClr val="FF0000"/>
                </a:solidFill>
                <a:latin typeface="BIZ UDPゴシック" panose="020B0400000000000000" pitchFamily="50" charset="-128"/>
                <a:ea typeface="BIZ UDPゴシック" panose="020B0400000000000000" pitchFamily="50" charset="-128"/>
              </a:rPr>
              <a:t>１</a:t>
            </a:r>
            <a:r>
              <a:rPr kumimoji="1" lang="en-US" altLang="ja-JP" b="1" dirty="0">
                <a:solidFill>
                  <a:srgbClr val="FF0000"/>
                </a:solidFill>
                <a:latin typeface="BIZ UDPゴシック" panose="020B0400000000000000" pitchFamily="50" charset="-128"/>
                <a:ea typeface="BIZ UDPゴシック" panose="020B0400000000000000" pitchFamily="50" charset="-128"/>
              </a:rPr>
              <a:t>5</a:t>
            </a:r>
            <a:r>
              <a:rPr kumimoji="1" lang="ja-JP" altLang="en-US" b="1" dirty="0">
                <a:solidFill>
                  <a:srgbClr val="FF0000"/>
                </a:solidFill>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横１</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5</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高さ</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1500mm</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以下に収まること。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◆すべてのロボットがスタートゾーンに入ること。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a:buClrTx/>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◆計量・計測について</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も、全てのロボットがスタートゾーンに収まることを確認します</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graphicFrame>
        <p:nvGraphicFramePr>
          <p:cNvPr id="12" name="Google Shape;110;p3"/>
          <p:cNvGraphicFramePr/>
          <p:nvPr>
            <p:extLst>
              <p:ext uri="{D42A27DB-BD31-4B8C-83A1-F6EECF244321}">
                <p14:modId xmlns:p14="http://schemas.microsoft.com/office/powerpoint/2010/main" val="3498002298"/>
              </p:ext>
            </p:extLst>
          </p:nvPr>
        </p:nvGraphicFramePr>
        <p:xfrm>
          <a:off x="225233" y="915184"/>
          <a:ext cx="6407376" cy="615475"/>
        </p:xfrm>
        <a:graphic>
          <a:graphicData uri="http://schemas.openxmlformats.org/drawingml/2006/table">
            <a:tbl>
              <a:tblPr firstRow="1" bandRow="1">
                <a:noFill/>
                <a:tableStyleId>{849DE5FC-D73B-4EBC-8A1B-07B2455009F4}</a:tableStyleId>
              </a:tblPr>
              <a:tblGrid>
                <a:gridCol w="1800683">
                  <a:extLst>
                    <a:ext uri="{9D8B030D-6E8A-4147-A177-3AD203B41FA5}">
                      <a16:colId xmlns:a16="http://schemas.microsoft.com/office/drawing/2014/main" val="20000"/>
                    </a:ext>
                  </a:extLst>
                </a:gridCol>
                <a:gridCol w="1483847">
                  <a:extLst>
                    <a:ext uri="{9D8B030D-6E8A-4147-A177-3AD203B41FA5}">
                      <a16:colId xmlns:a16="http://schemas.microsoft.com/office/drawing/2014/main" val="20001"/>
                    </a:ext>
                  </a:extLst>
                </a:gridCol>
                <a:gridCol w="1555027">
                  <a:extLst>
                    <a:ext uri="{9D8B030D-6E8A-4147-A177-3AD203B41FA5}">
                      <a16:colId xmlns:a16="http://schemas.microsoft.com/office/drawing/2014/main" val="20002"/>
                    </a:ext>
                  </a:extLst>
                </a:gridCol>
                <a:gridCol w="1567819">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スタート時の</a:t>
                      </a:r>
                      <a:r>
                        <a:rPr lang="ja-JP" sz="1200" u="none" strike="noStrike" cap="none" dirty="0">
                          <a:latin typeface="BIZ UDPゴシック" panose="020B0400000000000000" pitchFamily="50" charset="-128"/>
                          <a:ea typeface="BIZ UDPゴシック" panose="020B0400000000000000" pitchFamily="50" charset="-128"/>
                        </a:rPr>
                        <a:t>サイズ</a:t>
                      </a:r>
                      <a:br>
                        <a:rPr lang="ja-JP" altLang="ja-JP" sz="8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br>
                      <a:r>
                        <a:rPr lang="en-US"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1500×1500×1500</a:t>
                      </a:r>
                      <a:r>
                        <a:rPr lang="ja-JP"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以下</a:t>
                      </a:r>
                      <a:endParaRPr lang="ja-JP" altLang="ja-JP" sz="1100" dirty="0">
                        <a:effectLst/>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縦 </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横 </a:t>
                      </a:r>
                      <a:endParaRPr sz="1200" b="1" u="none" strike="noStrike" cap="none">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高さ </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58733">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1337</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1185</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990</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Google Shape;107;p3">
            <a:extLst>
              <a:ext uri="{FF2B5EF4-FFF2-40B4-BE49-F238E27FC236}">
                <a16:creationId xmlns:a16="http://schemas.microsoft.com/office/drawing/2014/main" id="{681B73FF-A74B-A509-7D4B-0CC35CCAFD23}"/>
              </a:ext>
            </a:extLst>
          </p:cNvPr>
          <p:cNvSpPr txBox="1">
            <a:spLocks/>
          </p:cNvSpPr>
          <p:nvPr/>
        </p:nvSpPr>
        <p:spPr>
          <a:xfrm>
            <a:off x="125107" y="2933314"/>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②イメージ図</a:t>
            </a:r>
          </a:p>
        </p:txBody>
      </p:sp>
      <p:sp>
        <p:nvSpPr>
          <p:cNvPr id="18" name="正方形/長方形 17">
            <a:extLst>
              <a:ext uri="{FF2B5EF4-FFF2-40B4-BE49-F238E27FC236}">
                <a16:creationId xmlns:a16="http://schemas.microsoft.com/office/drawing/2014/main" id="{103EB1B8-BFA5-6C1A-60AD-2239E8491B8B}"/>
              </a:ext>
            </a:extLst>
          </p:cNvPr>
          <p:cNvSpPr/>
          <p:nvPr/>
        </p:nvSpPr>
        <p:spPr>
          <a:xfrm>
            <a:off x="419990" y="3291840"/>
            <a:ext cx="6017861" cy="692795"/>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スタート時の</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◆寸法を明記すること。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◆スタートゾーン内のロボット配置方法。</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a:extLst>
              <a:ext uri="{FF2B5EF4-FFF2-40B4-BE49-F238E27FC236}">
                <a16:creationId xmlns:a16="http://schemas.microsoft.com/office/drawing/2014/main" id="{AA4A03A2-8EE9-9D7A-2E7E-40EACEDC6B64}"/>
              </a:ext>
            </a:extLst>
          </p:cNvPr>
          <p:cNvSpPr>
            <a:spLocks noGrp="1"/>
          </p:cNvSpPr>
          <p:nvPr>
            <p:ph type="sldNum" idx="12"/>
          </p:nvPr>
        </p:nvSpPr>
        <p:spPr>
          <a:xfrm>
            <a:off x="5314950" y="9389794"/>
            <a:ext cx="1543050" cy="527403"/>
          </a:xfrm>
        </p:spPr>
        <p:txBody>
          <a:bodyPr/>
          <a:lstStyle/>
          <a:p>
            <a:fld id="{00000000-1234-1234-1234-123412341234}" type="slidenum">
              <a:rPr lang="en-US" altLang="ja-JP" sz="1400" smtClean="0"/>
              <a:pPr/>
              <a:t>3</a:t>
            </a:fld>
            <a:endParaRPr lang="ja-JP" altLang="en-US" sz="1400"/>
          </a:p>
        </p:txBody>
      </p:sp>
      <p:pic>
        <p:nvPicPr>
          <p:cNvPr id="6" name="図 5">
            <a:extLst>
              <a:ext uri="{FF2B5EF4-FFF2-40B4-BE49-F238E27FC236}">
                <a16:creationId xmlns:a16="http://schemas.microsoft.com/office/drawing/2014/main" id="{0DAC7205-A3E6-B5B5-ADCF-036D53CC664E}"/>
              </a:ext>
            </a:extLst>
          </p:cNvPr>
          <p:cNvPicPr>
            <a:picLocks noChangeAspect="1"/>
          </p:cNvPicPr>
          <p:nvPr/>
        </p:nvPicPr>
        <p:blipFill>
          <a:blip r:embed="rId3"/>
          <a:stretch>
            <a:fillRect/>
          </a:stretch>
        </p:blipFill>
        <p:spPr>
          <a:xfrm>
            <a:off x="-1" y="6641417"/>
            <a:ext cx="2962389" cy="2748377"/>
          </a:xfrm>
          <a:prstGeom prst="rect">
            <a:avLst/>
          </a:prstGeom>
        </p:spPr>
      </p:pic>
      <p:pic>
        <p:nvPicPr>
          <p:cNvPr id="10" name="図 9">
            <a:extLst>
              <a:ext uri="{FF2B5EF4-FFF2-40B4-BE49-F238E27FC236}">
                <a16:creationId xmlns:a16="http://schemas.microsoft.com/office/drawing/2014/main" id="{306EB425-C71C-9B22-2910-AB7AC5C50014}"/>
              </a:ext>
            </a:extLst>
          </p:cNvPr>
          <p:cNvPicPr>
            <a:picLocks noChangeAspect="1"/>
          </p:cNvPicPr>
          <p:nvPr/>
        </p:nvPicPr>
        <p:blipFill>
          <a:blip r:embed="rId4"/>
          <a:stretch>
            <a:fillRect/>
          </a:stretch>
        </p:blipFill>
        <p:spPr>
          <a:xfrm>
            <a:off x="2909061" y="6641416"/>
            <a:ext cx="3879832" cy="2316077"/>
          </a:xfrm>
          <a:prstGeom prst="rect">
            <a:avLst/>
          </a:prstGeom>
        </p:spPr>
      </p:pic>
      <p:pic>
        <p:nvPicPr>
          <p:cNvPr id="13" name="図 12">
            <a:extLst>
              <a:ext uri="{FF2B5EF4-FFF2-40B4-BE49-F238E27FC236}">
                <a16:creationId xmlns:a16="http://schemas.microsoft.com/office/drawing/2014/main" id="{36EF80EF-560D-5FB0-6C04-71346D78A54C}"/>
              </a:ext>
            </a:extLst>
          </p:cNvPr>
          <p:cNvPicPr>
            <a:picLocks noChangeAspect="1"/>
          </p:cNvPicPr>
          <p:nvPr/>
        </p:nvPicPr>
        <p:blipFill>
          <a:blip r:embed="rId5"/>
          <a:stretch>
            <a:fillRect/>
          </a:stretch>
        </p:blipFill>
        <p:spPr>
          <a:xfrm>
            <a:off x="109436" y="4164458"/>
            <a:ext cx="3447956" cy="2480504"/>
          </a:xfrm>
          <a:prstGeom prst="rect">
            <a:avLst/>
          </a:prstGeom>
        </p:spPr>
      </p:pic>
      <p:pic>
        <p:nvPicPr>
          <p:cNvPr id="15" name="図 14">
            <a:extLst>
              <a:ext uri="{FF2B5EF4-FFF2-40B4-BE49-F238E27FC236}">
                <a16:creationId xmlns:a16="http://schemas.microsoft.com/office/drawing/2014/main" id="{B5109CEA-9DC0-AB16-8DBD-D7E740A649EF}"/>
              </a:ext>
            </a:extLst>
          </p:cNvPr>
          <p:cNvPicPr>
            <a:picLocks noChangeAspect="1"/>
          </p:cNvPicPr>
          <p:nvPr/>
        </p:nvPicPr>
        <p:blipFill>
          <a:blip r:embed="rId6"/>
          <a:stretch>
            <a:fillRect/>
          </a:stretch>
        </p:blipFill>
        <p:spPr>
          <a:xfrm>
            <a:off x="3666829" y="4187440"/>
            <a:ext cx="2521029" cy="2234900"/>
          </a:xfrm>
          <a:prstGeom prst="rect">
            <a:avLst/>
          </a:prstGeom>
        </p:spPr>
      </p:pic>
      <p:sp>
        <p:nvSpPr>
          <p:cNvPr id="5" name="正方形/長方形 4">
            <a:extLst>
              <a:ext uri="{FF2B5EF4-FFF2-40B4-BE49-F238E27FC236}">
                <a16:creationId xmlns:a16="http://schemas.microsoft.com/office/drawing/2014/main" id="{97C05F2C-7F0E-0B96-CB76-006C9E97177F}"/>
              </a:ext>
            </a:extLst>
          </p:cNvPr>
          <p:cNvSpPr/>
          <p:nvPr/>
        </p:nvSpPr>
        <p:spPr>
          <a:xfrm>
            <a:off x="73479" y="848793"/>
            <a:ext cx="6649517" cy="85410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0B2DAB5-B38E-12B9-ED0E-9B8838983760}"/>
              </a:ext>
            </a:extLst>
          </p:cNvPr>
          <p:cNvSpPr txBox="1"/>
          <p:nvPr/>
        </p:nvSpPr>
        <p:spPr>
          <a:xfrm>
            <a:off x="5718123" y="-136947"/>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311248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25107" y="729331"/>
            <a:ext cx="6407454" cy="482922"/>
          </a:xfrm>
          <a:prstGeom prst="rect">
            <a:avLst/>
          </a:prstGeom>
          <a:noFill/>
          <a:ln>
            <a:noFill/>
          </a:ln>
        </p:spPr>
        <p:txBody>
          <a:bodyPr spcFirstLastPara="1" wrap="square" lIns="63294" tIns="31638" rIns="63294" bIns="31638" anchor="ctr" anchorCtr="0">
            <a:normAutofit/>
          </a:bodyPr>
          <a:lstStyle/>
          <a:p>
            <a:r>
              <a:rPr lang="ja-JP" altLang="en-US" sz="1662" dirty="0">
                <a:latin typeface="BIZ UDPゴシック" panose="020B0400000000000000" pitchFamily="50" charset="-128"/>
                <a:ea typeface="BIZ UDPゴシック" panose="020B0400000000000000" pitchFamily="50" charset="-128"/>
              </a:rPr>
              <a:t>①構成</a:t>
            </a:r>
            <a:endParaRPr sz="1662" dirty="0">
              <a:latin typeface="BIZ UDPゴシック" panose="020B0400000000000000" pitchFamily="50" charset="-128"/>
              <a:ea typeface="BIZ UDPゴシック" panose="020B0400000000000000" pitchFamily="50" charset="-128"/>
            </a:endParaRPr>
          </a:p>
        </p:txBody>
      </p:sp>
      <p:sp>
        <p:nvSpPr>
          <p:cNvPr id="108" name="Google Shape;108;p3"/>
          <p:cNvSpPr txBox="1">
            <a:spLocks noGrp="1"/>
          </p:cNvSpPr>
          <p:nvPr>
            <p:ph type="sldNum" idx="12"/>
          </p:nvPr>
        </p:nvSpPr>
        <p:spPr>
          <a:xfrm>
            <a:off x="5274999" y="9553529"/>
            <a:ext cx="1543050" cy="252779"/>
          </a:xfrm>
          <a:prstGeom prst="rect">
            <a:avLst/>
          </a:prstGeom>
          <a:noFill/>
          <a:ln>
            <a:noFill/>
          </a:ln>
        </p:spPr>
        <p:txBody>
          <a:bodyPr spcFirstLastPara="1" wrap="square" lIns="63294" tIns="31638" rIns="63294" bIns="31638" anchor="ctr" anchorCtr="0">
            <a:noAutofit/>
          </a:bodyPr>
          <a:lstStyle/>
          <a:p>
            <a:fld id="{00000000-1234-1234-1234-123412341234}" type="slidenum">
              <a:rPr lang="en-US" altLang="ja-JP" sz="1400"/>
              <a:pPr/>
              <a:t>4</a:t>
            </a:fld>
            <a:endParaRPr sz="1400" dirty="0"/>
          </a:p>
        </p:txBody>
      </p:sp>
      <p:graphicFrame>
        <p:nvGraphicFramePr>
          <p:cNvPr id="109" name="Google Shape;109;p3"/>
          <p:cNvGraphicFramePr/>
          <p:nvPr>
            <p:extLst>
              <p:ext uri="{D42A27DB-BD31-4B8C-83A1-F6EECF244321}">
                <p14:modId xmlns:p14="http://schemas.microsoft.com/office/powerpoint/2010/main" val="198476024"/>
              </p:ext>
            </p:extLst>
          </p:nvPr>
        </p:nvGraphicFramePr>
        <p:xfrm>
          <a:off x="225233" y="1737618"/>
          <a:ext cx="6407394" cy="1693066"/>
        </p:xfrm>
        <a:graphic>
          <a:graphicData uri="http://schemas.openxmlformats.org/drawingml/2006/table">
            <a:tbl>
              <a:tblPr firstCol="1" bandRow="1">
                <a:noFill/>
                <a:tableStyleId>{849DE5FC-D73B-4EBC-8A1B-07B2455009F4}</a:tableStyleId>
              </a:tblPr>
              <a:tblGrid>
                <a:gridCol w="1713076">
                  <a:extLst>
                    <a:ext uri="{9D8B030D-6E8A-4147-A177-3AD203B41FA5}">
                      <a16:colId xmlns:a16="http://schemas.microsoft.com/office/drawing/2014/main" val="20000"/>
                    </a:ext>
                  </a:extLst>
                </a:gridCol>
                <a:gridCol w="4694318">
                  <a:extLst>
                    <a:ext uri="{9D8B030D-6E8A-4147-A177-3AD203B41FA5}">
                      <a16:colId xmlns:a16="http://schemas.microsoft.com/office/drawing/2014/main" val="20001"/>
                    </a:ext>
                  </a:extLst>
                </a:gridCol>
              </a:tblGrid>
              <a:tr h="434908">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ロボット</a:t>
                      </a:r>
                      <a:r>
                        <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rPr>
                        <a:t>1</a:t>
                      </a:r>
                      <a:r>
                        <a:rPr lang="ja-JP" altLang="en-US" sz="1200" b="1" u="none" strike="noStrike" cap="none" dirty="0">
                          <a:solidFill>
                            <a:schemeClr val="lt1"/>
                          </a:solidFill>
                          <a:latin typeface="BIZ UDPゴシック" panose="020B0400000000000000" pitchFamily="50" charset="-128"/>
                          <a:ea typeface="BIZ UDPゴシック" panose="020B0400000000000000" pitchFamily="50" charset="-128"/>
                        </a:rPr>
                        <a:t>の</a:t>
                      </a: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重量</a:t>
                      </a:r>
                      <a:endPar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endParaRPr>
                    </a:p>
                    <a:p>
                      <a:pPr marL="0" marR="0" lvl="0" indent="0" algn="ctr" rtl="0">
                        <a:lnSpc>
                          <a:spcPct val="100000"/>
                        </a:lnSpc>
                        <a:spcBef>
                          <a:spcPts val="0"/>
                        </a:spcBef>
                        <a:spcAft>
                          <a:spcPts val="0"/>
                        </a:spcAft>
                        <a:buClr>
                          <a:srgbClr val="000000"/>
                        </a:buClr>
                        <a:buSzPts val="1800"/>
                        <a:buFont typeface="Arial"/>
                        <a:buNone/>
                      </a:pP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すべてのロボットの合計は</a:t>
                      </a:r>
                      <a:r>
                        <a:rPr lang="en-US" altLang="ja-JP" sz="1200" b="1" u="none" strike="noStrike" cap="none" dirty="0">
                          <a:solidFill>
                            <a:schemeClr val="lt1"/>
                          </a:solidFill>
                          <a:latin typeface="BIZ UDPゴシック" panose="020B0400000000000000" pitchFamily="50" charset="-128"/>
                          <a:ea typeface="BIZ UDPゴシック" panose="020B0400000000000000" pitchFamily="50" charset="-128"/>
                        </a:rPr>
                        <a:t>30kg</a:t>
                      </a:r>
                      <a:r>
                        <a:rPr lang="ja-JP" altLang="en-US" sz="700" b="1" u="none" strike="noStrike" cap="none" dirty="0">
                          <a:solidFill>
                            <a:schemeClr val="lt1"/>
                          </a:solidFill>
                          <a:latin typeface="BIZ UDPゴシック" panose="020B0400000000000000" pitchFamily="50" charset="-128"/>
                          <a:ea typeface="BIZ UDPゴシック" panose="020B0400000000000000" pitchFamily="50" charset="-128"/>
                        </a:rPr>
                        <a:t>以下</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21</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0"/>
                  </a:ext>
                </a:extLst>
              </a:tr>
              <a:tr h="311262">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メカナムホイール</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846052">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6</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セルリポバッテリー</a:t>
                      </a:r>
                      <a:endPar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5V</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モバイルバッテリー</a:t>
                      </a:r>
                      <a:endPar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7E70E13A-3236-C23A-FD66-78D19CDD9C64}"/>
              </a:ext>
            </a:extLst>
          </p:cNvPr>
          <p:cNvSpPr txBox="1">
            <a:spLocks/>
          </p:cNvSpPr>
          <p:nvPr/>
        </p:nvSpPr>
        <p:spPr>
          <a:xfrm>
            <a:off x="0" y="84688"/>
            <a:ext cx="5435194" cy="3318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1800" dirty="0">
                <a:latin typeface="BIZ UDPゴシック" panose="020B0400000000000000" pitchFamily="50" charset="-128"/>
                <a:ea typeface="BIZ UDPゴシック" panose="020B0400000000000000" pitchFamily="50" charset="-128"/>
              </a:rPr>
              <a:t>（３）ー１　ロボット１のスペック</a:t>
            </a:r>
          </a:p>
        </p:txBody>
      </p:sp>
      <p:sp>
        <p:nvSpPr>
          <p:cNvPr id="3" name="正方形/長方形 2">
            <a:extLst>
              <a:ext uri="{FF2B5EF4-FFF2-40B4-BE49-F238E27FC236}">
                <a16:creationId xmlns:a16="http://schemas.microsoft.com/office/drawing/2014/main" id="{9009A7CE-85B4-836A-D726-05CF20CAE79A}"/>
              </a:ext>
            </a:extLst>
          </p:cNvPr>
          <p:cNvSpPr/>
          <p:nvPr/>
        </p:nvSpPr>
        <p:spPr>
          <a:xfrm>
            <a:off x="267530" y="3493513"/>
            <a:ext cx="6265031" cy="1584000"/>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◆ロボットの説明は「</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（①構成</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「②無線」・</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③</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詳細図」・「</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④</a:t>
            </a: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機構説明」が１セットです。</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algn="l"/>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◆アイデアシートは１５ページ程度にまとめること！（表紙も含む）</a:t>
            </a:r>
            <a:endPar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競技中、</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縦</a:t>
            </a:r>
            <a:r>
              <a:rPr kumimoji="1" lang="en-US" altLang="ja-JP" b="1" dirty="0">
                <a:solidFill>
                  <a:srgbClr val="FF0000"/>
                </a:solidFill>
                <a:latin typeface="BIZ UDPゴシック" panose="020B0400000000000000" pitchFamily="50" charset="-128"/>
                <a:ea typeface="BIZ UDPゴシック" panose="020B0400000000000000" pitchFamily="50" charset="-128"/>
              </a:rPr>
              <a:t>12</a:t>
            </a:r>
            <a:r>
              <a:rPr kumimoji="1" lang="ja-JP" altLang="en-US" b="1" dirty="0">
                <a:solidFill>
                  <a:srgbClr val="FF0000"/>
                </a:solidFill>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横</a:t>
            </a:r>
            <a:r>
              <a:rPr kumimoji="1" lang="en-US" altLang="ja-JP" b="1" dirty="0">
                <a:solidFill>
                  <a:srgbClr val="FF0000"/>
                </a:solidFill>
                <a:latin typeface="BIZ UDPゴシック" panose="020B0400000000000000" pitchFamily="50" charset="-128"/>
                <a:ea typeface="BIZ UDPゴシック" panose="020B0400000000000000" pitchFamily="50" charset="-128"/>
              </a:rPr>
              <a:t>12</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００</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mm×</a:t>
            </a:r>
            <a:r>
              <a:rPr kumimoji="1" lang="ja-JP" altLang="en-US" b="1" baseline="0" dirty="0">
                <a:solidFill>
                  <a:srgbClr val="FF0000"/>
                </a:solidFill>
                <a:effectLst/>
                <a:latin typeface="BIZ UDPゴシック" panose="020B0400000000000000" pitchFamily="50" charset="-128"/>
                <a:ea typeface="BIZ UDPゴシック" panose="020B0400000000000000" pitchFamily="50" charset="-128"/>
              </a:rPr>
              <a:t>高さ</a:t>
            </a:r>
            <a:r>
              <a:rPr kumimoji="1" lang="en-US" altLang="ja-JP" b="1" dirty="0">
                <a:solidFill>
                  <a:srgbClr val="FF0000"/>
                </a:solidFill>
                <a:latin typeface="BIZ UDPゴシック" panose="020B0400000000000000" pitchFamily="50" charset="-128"/>
                <a:ea typeface="BIZ UDPゴシック" panose="020B0400000000000000" pitchFamily="50" charset="-128"/>
              </a:rPr>
              <a:t>10</a:t>
            </a:r>
            <a:r>
              <a:rPr kumimoji="1" lang="en-US" altLang="ja-JP" b="1" baseline="0" dirty="0">
                <a:solidFill>
                  <a:srgbClr val="FF0000"/>
                </a:solidFill>
                <a:effectLst/>
                <a:latin typeface="BIZ UDPゴシック" panose="020B0400000000000000" pitchFamily="50" charset="-128"/>
                <a:ea typeface="BIZ UDPゴシック" panose="020B0400000000000000" pitchFamily="50" charset="-128"/>
              </a:rPr>
              <a:t>00mm</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以下に収まること。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このサイズはロボットの可動部をすべて展開したときの最大サイズとする。</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◆ロボット１にロボット２を乗せるなどしてもかまわないが、フィールド面からの高さが</a:t>
            </a:r>
            <a: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1500</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を超えてはならない。また、スタート時はすべてのロボットがスタートゾーンに上空を含め完全に</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収まっていること。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lvl="0">
              <a:buClrTx/>
              <a:defRPr/>
            </a:pPr>
            <a:r>
              <a:rPr kumimoji="1" lang="ja-JP"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動力</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・何をどれだけ使用するかを記載</a:t>
            </a:r>
          </a:p>
          <a:p>
            <a:pPr lvl="0">
              <a:buClrTx/>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例）</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12V</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バッテリー</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２本、圧縮空気エアタンク</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10L×1</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本</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 name="Google Shape;107;p3">
            <a:extLst>
              <a:ext uri="{FF2B5EF4-FFF2-40B4-BE49-F238E27FC236}">
                <a16:creationId xmlns:a16="http://schemas.microsoft.com/office/drawing/2014/main" id="{681B73FF-A74B-A509-7D4B-0CC35CCAFD23}"/>
              </a:ext>
            </a:extLst>
          </p:cNvPr>
          <p:cNvSpPr txBox="1">
            <a:spLocks/>
          </p:cNvSpPr>
          <p:nvPr/>
        </p:nvSpPr>
        <p:spPr>
          <a:xfrm>
            <a:off x="183016" y="497942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②無線</a:t>
            </a:r>
          </a:p>
        </p:txBody>
      </p:sp>
      <p:sp>
        <p:nvSpPr>
          <p:cNvPr id="5" name="正方形/長方形 4">
            <a:extLst>
              <a:ext uri="{FF2B5EF4-FFF2-40B4-BE49-F238E27FC236}">
                <a16:creationId xmlns:a16="http://schemas.microsoft.com/office/drawing/2014/main" id="{35EC682C-BE22-C083-2E54-D3D0B1F2832C}"/>
              </a:ext>
            </a:extLst>
          </p:cNvPr>
          <p:cNvSpPr/>
          <p:nvPr/>
        </p:nvSpPr>
        <p:spPr>
          <a:xfrm>
            <a:off x="319903" y="8371813"/>
            <a:ext cx="6017862" cy="121476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buClrTx/>
              <a:defRPr/>
            </a:pPr>
            <a:r>
              <a:rPr kumimoji="1" lang="ja-JP" altLang="ja-JP" b="1" dirty="0">
                <a:solidFill>
                  <a:schemeClr val="tx1"/>
                </a:solidFill>
                <a:latin typeface="BIZ UDPゴシック" panose="020B0400000000000000" pitchFamily="50" charset="-128"/>
                <a:ea typeface="BIZ UDPゴシック" panose="020B0400000000000000" pitchFamily="50" charset="-128"/>
              </a:rPr>
              <a:t>◆</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r>
              <a:rPr kumimoji="1" lang="ja-JP" altLang="en-US" b="1" dirty="0">
                <a:solidFill>
                  <a:schemeClr val="tx1"/>
                </a:solidFill>
                <a:latin typeface="BIZ UDPゴシック" panose="020B0400000000000000" pitchFamily="50" charset="-128"/>
                <a:ea typeface="BIZ UDPゴシック" panose="020B0400000000000000" pitchFamily="50" charset="-128"/>
              </a:rPr>
              <a:t>帯域</a:t>
            </a:r>
            <a:r>
              <a:rPr kumimoji="1" lang="en-US" altLang="ja-JP" b="1" dirty="0">
                <a:solidFill>
                  <a:schemeClr val="tx1"/>
                </a:solidFill>
                <a:latin typeface="BIZ UDPゴシック" panose="020B0400000000000000" pitchFamily="50" charset="-128"/>
                <a:ea typeface="BIZ UDPゴシック" panose="020B0400000000000000" pitchFamily="50" charset="-128"/>
              </a:rPr>
              <a:t>】</a:t>
            </a:r>
            <a:r>
              <a:rPr kumimoji="1" lang="ja-JP" altLang="ja-JP" b="1" dirty="0">
                <a:solidFill>
                  <a:schemeClr val="tx1"/>
                </a:solidFill>
                <a:latin typeface="BIZ UDPゴシック" panose="020B0400000000000000" pitchFamily="50" charset="-128"/>
                <a:ea typeface="BIZ UDPゴシック" panose="020B0400000000000000" pitchFamily="50" charset="-128"/>
              </a:rPr>
              <a:t>例）</a:t>
            </a:r>
            <a:r>
              <a:rPr kumimoji="1" lang="en-US" altLang="ja-JP" b="1" dirty="0">
                <a:solidFill>
                  <a:schemeClr val="tx1"/>
                </a:solidFill>
                <a:latin typeface="BIZ UDPゴシック" panose="020B0400000000000000" pitchFamily="50" charset="-128"/>
                <a:ea typeface="BIZ UDPゴシック" panose="020B0400000000000000" pitchFamily="50" charset="-128"/>
              </a:rPr>
              <a:t>2.45GHz</a:t>
            </a:r>
          </a:p>
          <a:p>
            <a:pPr>
              <a:buClrTx/>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機器名</a:t>
            </a:r>
            <a:r>
              <a:rPr kumimoji="1" lang="en-US" altLang="ja-JP" b="1" dirty="0">
                <a:solidFill>
                  <a:sysClr val="windowText" lastClr="000000"/>
                </a:solidFill>
                <a:latin typeface="BIZ UDPゴシック" panose="020B0400000000000000" pitchFamily="50" charset="-128"/>
                <a:ea typeface="BIZ UDPゴシック" panose="020B0400000000000000" pitchFamily="50" charset="-128"/>
              </a:rPr>
              <a:t>】</a:t>
            </a: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例）○○社製無線コントローラー、自作コントローラー など</a:t>
            </a:r>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型式又は名称</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例）</a:t>
            </a:r>
            <a:r>
              <a:rPr kumimoji="1" lang="en-US" altLang="ja-JP" b="1" dirty="0" err="1">
                <a:solidFill>
                  <a:schemeClr val="tx1"/>
                </a:solidFill>
                <a:effectLst/>
                <a:latin typeface="BIZ UDPゴシック" panose="020B0400000000000000" pitchFamily="50" charset="-128"/>
                <a:ea typeface="BIZ UDPゴシック" panose="020B0400000000000000" pitchFamily="50" charset="-128"/>
              </a:rPr>
              <a:t>Xbee</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-PRO</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技適番号</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a:t>
            </a:r>
            <a:r>
              <a:rPr kumimoji="1" lang="ja-JP" altLang="ja-JP" b="1" dirty="0">
                <a:solidFill>
                  <a:schemeClr val="tx1"/>
                </a:solidFill>
                <a:effectLst/>
                <a:latin typeface="BIZ UDPゴシック" panose="020B0400000000000000" pitchFamily="50" charset="-128"/>
                <a:ea typeface="BIZ UDPゴシック" panose="020B0400000000000000" pitchFamily="50" charset="-128"/>
              </a:rPr>
              <a:t>例）</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005</a:t>
            </a: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ＮＹＣＡ</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0378</a:t>
            </a:r>
            <a:endParaRPr kumimoji="1" lang="en-US" altLang="ja-JP" b="1" baseline="0"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総務省技適検索</a:t>
            </a:r>
            <a:r>
              <a:rPr kumimoji="1" lang="ja-JP" altLang="en-US" b="1" dirty="0">
                <a:solidFill>
                  <a:schemeClr val="tx1"/>
                </a:solidFill>
                <a:latin typeface="BIZ UDPゴシック" panose="020B0400000000000000" pitchFamily="50" charset="-128"/>
                <a:ea typeface="BIZ UDPゴシック" panose="020B0400000000000000" pitchFamily="50" charset="-128"/>
              </a:rPr>
              <a:t>：</a:t>
            </a:r>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effectLst/>
                <a:latin typeface="BIZ UDPゴシック" panose="020B0400000000000000" pitchFamily="50" charset="-128"/>
                <a:ea typeface="BIZ UDPゴシック" panose="020B0400000000000000" pitchFamily="50" charset="-128"/>
              </a:rPr>
              <a:t>　</a:t>
            </a:r>
            <a:r>
              <a:rPr kumimoji="1" lang="en-US" altLang="ja-JP" b="1" dirty="0">
                <a:solidFill>
                  <a:schemeClr val="tx1"/>
                </a:solidFill>
                <a:effectLst/>
                <a:latin typeface="BIZ UDPゴシック" panose="020B0400000000000000" pitchFamily="50" charset="-128"/>
                <a:ea typeface="BIZ UDPゴシック" panose="020B0400000000000000" pitchFamily="50" charset="-128"/>
              </a:rPr>
              <a:t>https://www.tele.soumu.go.jp/giteki/SearchServlet?pageID=js01</a:t>
            </a:r>
            <a:endParaRPr lang="ja-JP" altLang="ja-JP"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 name="Google Shape;107;p3">
            <a:extLst>
              <a:ext uri="{FF2B5EF4-FFF2-40B4-BE49-F238E27FC236}">
                <a16:creationId xmlns:a16="http://schemas.microsoft.com/office/drawing/2014/main" id="{DE7946E1-A36E-02A6-5424-88A5CE3DFF2A}"/>
              </a:ext>
            </a:extLst>
          </p:cNvPr>
          <p:cNvSpPr txBox="1">
            <a:spLocks/>
          </p:cNvSpPr>
          <p:nvPr/>
        </p:nvSpPr>
        <p:spPr>
          <a:xfrm>
            <a:off x="125107" y="416901"/>
            <a:ext cx="543139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latin typeface="BIZ UDPゴシック" panose="020B0400000000000000" pitchFamily="50" charset="-128"/>
                <a:ea typeface="BIZ UDPゴシック" panose="020B0400000000000000" pitchFamily="50" charset="-128"/>
              </a:rPr>
              <a:t>（ロボット名：鶴明）</a:t>
            </a:r>
          </a:p>
        </p:txBody>
      </p:sp>
      <p:graphicFrame>
        <p:nvGraphicFramePr>
          <p:cNvPr id="12" name="Google Shape;110;p3"/>
          <p:cNvGraphicFramePr/>
          <p:nvPr>
            <p:extLst>
              <p:ext uri="{D42A27DB-BD31-4B8C-83A1-F6EECF244321}">
                <p14:modId xmlns:p14="http://schemas.microsoft.com/office/powerpoint/2010/main" val="3798758618"/>
              </p:ext>
            </p:extLst>
          </p:nvPr>
        </p:nvGraphicFramePr>
        <p:xfrm>
          <a:off x="225233" y="1124751"/>
          <a:ext cx="6407376" cy="615475"/>
        </p:xfrm>
        <a:graphic>
          <a:graphicData uri="http://schemas.openxmlformats.org/drawingml/2006/table">
            <a:tbl>
              <a:tblPr firstRow="1" bandRow="1">
                <a:noFill/>
                <a:tableStyleId>{849DE5FC-D73B-4EBC-8A1B-07B2455009F4}</a:tableStyleId>
              </a:tblPr>
              <a:tblGrid>
                <a:gridCol w="1713076">
                  <a:extLst>
                    <a:ext uri="{9D8B030D-6E8A-4147-A177-3AD203B41FA5}">
                      <a16:colId xmlns:a16="http://schemas.microsoft.com/office/drawing/2014/main" val="20000"/>
                    </a:ext>
                  </a:extLst>
                </a:gridCol>
                <a:gridCol w="1576929">
                  <a:extLst>
                    <a:ext uri="{9D8B030D-6E8A-4147-A177-3AD203B41FA5}">
                      <a16:colId xmlns:a16="http://schemas.microsoft.com/office/drawing/2014/main" val="20001"/>
                    </a:ext>
                  </a:extLst>
                </a:gridCol>
                <a:gridCol w="1560503">
                  <a:extLst>
                    <a:ext uri="{9D8B030D-6E8A-4147-A177-3AD203B41FA5}">
                      <a16:colId xmlns:a16="http://schemas.microsoft.com/office/drawing/2014/main" val="20002"/>
                    </a:ext>
                  </a:extLst>
                </a:gridCol>
                <a:gridCol w="1556868">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br>
                        <a:rPr lang="ja-JP" altLang="ja-JP" sz="8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br>
                      <a:r>
                        <a:rPr lang="en-US"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1200×1200×1000</a:t>
                      </a:r>
                      <a:r>
                        <a:rPr lang="ja-JP" altLang="ja-JP" sz="900" b="0" i="0" u="none" strike="noStrike" cap="none" dirty="0">
                          <a:solidFill>
                            <a:schemeClr val="lt1"/>
                          </a:solidFill>
                          <a:effectLst/>
                          <a:latin typeface="BIZ UDPゴシック" panose="020B0400000000000000" pitchFamily="50" charset="-128"/>
                          <a:ea typeface="BIZ UDPゴシック" panose="020B0400000000000000" pitchFamily="50" charset="-128"/>
                          <a:cs typeface="Calibri"/>
                          <a:sym typeface="Arial"/>
                        </a:rPr>
                        <a:t>以下</a:t>
                      </a:r>
                      <a:endParaRPr lang="ja-JP" altLang="ja-JP" sz="1100" dirty="0">
                        <a:effectLst/>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縦 </a:t>
                      </a:r>
                      <a:endParaRPr sz="10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横 </a:t>
                      </a:r>
                      <a:endParaRPr sz="1200" b="1" u="none" strike="noStrike" cap="none">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高さ </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58733">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1021</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1100</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961</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mm</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Google Shape;118;p4">
            <a:extLst>
              <a:ext uri="{FF2B5EF4-FFF2-40B4-BE49-F238E27FC236}">
                <a16:creationId xmlns:a16="http://schemas.microsoft.com/office/drawing/2014/main" id="{2343B1C7-4C5D-EF0E-593F-DDB71E8E47AA}"/>
              </a:ext>
            </a:extLst>
          </p:cNvPr>
          <p:cNvGraphicFramePr/>
          <p:nvPr>
            <p:extLst>
              <p:ext uri="{D42A27DB-BD31-4B8C-83A1-F6EECF244321}">
                <p14:modId xmlns:p14="http://schemas.microsoft.com/office/powerpoint/2010/main" val="2482290182"/>
              </p:ext>
            </p:extLst>
          </p:nvPr>
        </p:nvGraphicFramePr>
        <p:xfrm>
          <a:off x="267530" y="5374641"/>
          <a:ext cx="6336205" cy="2785328"/>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397904">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000" u="none" strike="noStrike" cap="none"/>
                        <a:t>項目</a:t>
                      </a:r>
                      <a:endParaRPr sz="1000" u="none" strike="noStrike" cap="none"/>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u="none" strike="noStrike" cap="none" dirty="0"/>
                        <a:t>コントローラ</a:t>
                      </a:r>
                      <a:endParaRPr sz="1000" u="none" strike="noStrike" cap="none" dirty="0"/>
                    </a:p>
                  </a:txBody>
                  <a:tcPr marL="63312" marR="63312" marT="31656" marB="31656" anchor="ctr">
                    <a:solidFill>
                      <a:schemeClr val="accent1"/>
                    </a:solidFill>
                  </a:tcPr>
                </a:tc>
                <a:extLst>
                  <a:ext uri="{0D108BD9-81ED-4DB2-BD59-A6C34878D82A}">
                    <a16:rowId xmlns:a16="http://schemas.microsoft.com/office/drawing/2014/main" val="10000"/>
                  </a:ext>
                </a:extLst>
              </a:tr>
              <a:tr h="397904">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000" b="1" u="none" strike="noStrike" cap="none">
                          <a:solidFill>
                            <a:schemeClr val="lt1"/>
                          </a:solidFill>
                        </a:rPr>
                        <a:t>帯域</a:t>
                      </a:r>
                      <a:endParaRPr sz="1000" u="none" strike="noStrike" cap="none"/>
                    </a:p>
                  </a:txBody>
                  <a:tcPr marL="63312" marR="63312" marT="31656" marB="31656" anchor="ctr"/>
                </a:tc>
                <a:tc hMerge="1">
                  <a:txBody>
                    <a:bodyPr/>
                    <a:lstStyle/>
                    <a:p>
                      <a:endParaRPr lang="ja-JP"/>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920</a:t>
                      </a:r>
                      <a:r>
                        <a:rPr lang="ja-JP" altLang="en-US" sz="1000" u="none" strike="noStrike" cap="none" dirty="0">
                          <a:latin typeface="BIZ UDPゴシック" panose="020B0400000000000000" pitchFamily="50" charset="-128"/>
                          <a:ea typeface="BIZ UDPゴシック" panose="020B0400000000000000" pitchFamily="50" charset="-128"/>
                        </a:rPr>
                        <a:t>～</a:t>
                      </a:r>
                      <a:r>
                        <a:rPr lang="en-US" altLang="ja-JP" sz="1000" u="none" strike="noStrike" cap="none" dirty="0">
                          <a:latin typeface="BIZ UDPゴシック" panose="020B0400000000000000" pitchFamily="50" charset="-128"/>
                          <a:ea typeface="BIZ UDPゴシック" panose="020B0400000000000000" pitchFamily="50" charset="-128"/>
                        </a:rPr>
                        <a:t>923MH</a:t>
                      </a:r>
                      <a:r>
                        <a:rPr lang="ja-JP" altLang="en-US" sz="1000" u="none" strike="noStrike" cap="none" dirty="0">
                          <a:latin typeface="BIZ UDPゴシック" panose="020B0400000000000000" pitchFamily="50" charset="-128"/>
                          <a:ea typeface="BIZ UDPゴシック" panose="020B0400000000000000" pitchFamily="50" charset="-128"/>
                        </a:rPr>
                        <a:t>ｚ</a:t>
                      </a:r>
                      <a:endParaRPr lang="en-US" altLang="ja-JP"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397904">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100" u="none" strike="noStrike" cap="none" dirty="0"/>
                        <a:t>送信側</a:t>
                      </a:r>
                      <a:endParaRPr sz="1000" u="none" strike="noStrike" cap="none" dirty="0"/>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000" b="1" u="none" strike="noStrike" cap="none">
                          <a:solidFill>
                            <a:schemeClr val="lt1"/>
                          </a:solidFill>
                        </a:rPr>
                        <a:t>機器名</a:t>
                      </a:r>
                      <a:endParaRPr sz="1000" b="1" u="none" strike="noStrike" cap="none">
                        <a:solidFill>
                          <a:schemeClr val="lt1"/>
                        </a:solidFill>
                      </a:endParaRPr>
                    </a:p>
                  </a:txBody>
                  <a:tcPr marL="63312" marR="63312" marT="31656" marB="31656"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IM920</a:t>
                      </a:r>
                      <a:r>
                        <a:rPr lang="ja-JP" altLang="en-US" sz="1000" u="none" strike="noStrike" cap="none" dirty="0">
                          <a:latin typeface="BIZ UDPゴシック" panose="020B0400000000000000" pitchFamily="50" charset="-128"/>
                          <a:ea typeface="BIZ UDPゴシック" panose="020B0400000000000000" pitchFamily="50" charset="-128"/>
                        </a:rPr>
                        <a:t>通信モジュール</a:t>
                      </a:r>
                    </a:p>
                  </a:txBody>
                  <a:tcPr marL="63312" marR="63312" marT="31656" marB="31656" anchor="ctr">
                    <a:solidFill>
                      <a:srgbClr val="C4E0B2"/>
                    </a:solidFill>
                  </a:tcPr>
                </a:tc>
                <a:extLst>
                  <a:ext uri="{0D108BD9-81ED-4DB2-BD59-A6C34878D82A}">
                    <a16:rowId xmlns:a16="http://schemas.microsoft.com/office/drawing/2014/main" val="10002"/>
                  </a:ext>
                </a:extLst>
              </a:tr>
              <a:tr h="39790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rPr>
                        <a:t>型式 </a:t>
                      </a:r>
                      <a:r>
                        <a:rPr lang="ja-JP" sz="800" b="1" u="none" strike="noStrike" cap="none">
                          <a:solidFill>
                            <a:schemeClr val="lt1"/>
                          </a:solidFill>
                        </a:rPr>
                        <a:t>又は </a:t>
                      </a:r>
                      <a:r>
                        <a:rPr lang="ja-JP" sz="1000" b="1" u="none" strike="noStrike" cap="none">
                          <a:solidFill>
                            <a:schemeClr val="lt1"/>
                          </a:solidFill>
                        </a:rPr>
                        <a:t>名称</a:t>
                      </a:r>
                      <a:endParaRPr sz="1000" u="none" strike="noStrike" cap="none"/>
                    </a:p>
                  </a:txBody>
                  <a:tcPr marL="63312" marR="63312" marT="31656" marB="31656"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IM920</a:t>
                      </a:r>
                      <a:r>
                        <a:rPr lang="ja-JP" altLang="en-US" sz="1000" u="none" strike="noStrike" cap="none" dirty="0">
                          <a:latin typeface="BIZ UDPゴシック" panose="020B0400000000000000" pitchFamily="50" charset="-128"/>
                          <a:ea typeface="BIZ UDPゴシック" panose="020B0400000000000000" pitchFamily="50" charset="-128"/>
                        </a:rPr>
                        <a:t>ｓ</a:t>
                      </a:r>
                      <a:r>
                        <a:rPr lang="en-US" altLang="ja-JP" sz="1000" u="none" strike="noStrike" cap="none" dirty="0">
                          <a:latin typeface="BIZ UDPゴシック" panose="020B0400000000000000" pitchFamily="50" charset="-128"/>
                          <a:ea typeface="BIZ UDPゴシック" panose="020B0400000000000000" pitchFamily="50" charset="-128"/>
                        </a:rPr>
                        <a:t>L</a:t>
                      </a:r>
                    </a:p>
                  </a:txBody>
                  <a:tcPr marL="63312" marR="63312" marT="31656" marB="31656" anchor="ctr">
                    <a:solidFill>
                      <a:srgbClr val="E1EFD8"/>
                    </a:solidFill>
                  </a:tcPr>
                </a:tc>
                <a:extLst>
                  <a:ext uri="{0D108BD9-81ED-4DB2-BD59-A6C34878D82A}">
                    <a16:rowId xmlns:a16="http://schemas.microsoft.com/office/drawing/2014/main" val="10003"/>
                  </a:ext>
                </a:extLst>
              </a:tr>
              <a:tr h="39790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rPr>
                        <a:t>技適番号</a:t>
                      </a:r>
                      <a:endParaRPr sz="1000" u="none" strike="noStrike" cap="none"/>
                    </a:p>
                  </a:txBody>
                  <a:tcPr marL="63312" marR="63312" marT="31656" marB="31656"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005-102581</a:t>
                      </a:r>
                    </a:p>
                  </a:txBody>
                  <a:tcPr marL="63312" marR="63312" marT="31656" marB="31656" anchor="ctr">
                    <a:solidFill>
                      <a:srgbClr val="C4E0B2"/>
                    </a:solidFill>
                  </a:tcPr>
                </a:tc>
                <a:extLst>
                  <a:ext uri="{0D108BD9-81ED-4DB2-BD59-A6C34878D82A}">
                    <a16:rowId xmlns:a16="http://schemas.microsoft.com/office/drawing/2014/main" val="10004"/>
                  </a:ext>
                </a:extLst>
              </a:tr>
              <a:tr h="397904">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100" u="none" strike="noStrike" cap="none" dirty="0"/>
                        <a:t>受信側</a:t>
                      </a:r>
                      <a:endParaRPr sz="1100" u="none" strike="noStrike" cap="none" dirty="0"/>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rPr>
                        <a:t>型式 </a:t>
                      </a:r>
                      <a:r>
                        <a:rPr lang="ja-JP" sz="700" b="1" u="none" strike="noStrike" cap="none">
                          <a:solidFill>
                            <a:schemeClr val="lt1"/>
                          </a:solidFill>
                        </a:rPr>
                        <a:t>又は </a:t>
                      </a:r>
                      <a:r>
                        <a:rPr lang="ja-JP" sz="1000" b="1" u="none" strike="noStrike" cap="none">
                          <a:solidFill>
                            <a:schemeClr val="lt1"/>
                          </a:solidFill>
                        </a:rPr>
                        <a:t>名称</a:t>
                      </a:r>
                      <a:endParaRPr sz="1000" u="none" strike="noStrike" cap="none"/>
                    </a:p>
                  </a:txBody>
                  <a:tcPr marL="63312" marR="63312" marT="31656" marB="31656"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IM920</a:t>
                      </a:r>
                      <a:r>
                        <a:rPr lang="ja-JP" altLang="en-US" sz="1000" u="none" strike="noStrike" cap="none" dirty="0">
                          <a:latin typeface="BIZ UDPゴシック" panose="020B0400000000000000" pitchFamily="50" charset="-128"/>
                          <a:ea typeface="BIZ UDPゴシック" panose="020B0400000000000000" pitchFamily="50" charset="-128"/>
                        </a:rPr>
                        <a:t>ｓ</a:t>
                      </a:r>
                      <a:r>
                        <a:rPr lang="en-US" altLang="ja-JP" sz="1000" u="none" strike="noStrike" cap="none" dirty="0">
                          <a:latin typeface="BIZ UDPゴシック" panose="020B0400000000000000" pitchFamily="50" charset="-128"/>
                          <a:ea typeface="BIZ UDPゴシック" panose="020B0400000000000000" pitchFamily="50" charset="-128"/>
                        </a:rPr>
                        <a:t>L</a:t>
                      </a:r>
                    </a:p>
                  </a:txBody>
                  <a:tcPr marL="63312" marR="63312" marT="31656" marB="31656" anchor="ctr">
                    <a:solidFill>
                      <a:srgbClr val="FBE4D4"/>
                    </a:solidFill>
                  </a:tcPr>
                </a:tc>
                <a:extLst>
                  <a:ext uri="{0D108BD9-81ED-4DB2-BD59-A6C34878D82A}">
                    <a16:rowId xmlns:a16="http://schemas.microsoft.com/office/drawing/2014/main" val="10005"/>
                  </a:ext>
                </a:extLst>
              </a:tr>
              <a:tr h="39790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000" b="1" u="none" strike="noStrike" cap="none">
                          <a:solidFill>
                            <a:schemeClr val="lt1"/>
                          </a:solidFill>
                        </a:rPr>
                        <a:t>技適番号</a:t>
                      </a:r>
                      <a:endParaRPr sz="1000" u="none" strike="noStrike" cap="none"/>
                    </a:p>
                  </a:txBody>
                  <a:tcPr marL="63312" marR="63312" marT="31656" marB="31656"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000" u="none" strike="noStrike" cap="none" dirty="0">
                          <a:latin typeface="BIZ UDPゴシック" panose="020B0400000000000000" pitchFamily="50" charset="-128"/>
                          <a:ea typeface="BIZ UDPゴシック" panose="020B0400000000000000" pitchFamily="50" charset="-128"/>
                        </a:rPr>
                        <a:t>005-102581</a:t>
                      </a:r>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
        <p:nvSpPr>
          <p:cNvPr id="8" name="正方形/長方形 7">
            <a:extLst>
              <a:ext uri="{FF2B5EF4-FFF2-40B4-BE49-F238E27FC236}">
                <a16:creationId xmlns:a16="http://schemas.microsoft.com/office/drawing/2014/main" id="{30A6DABB-C851-ACEC-2A3D-33D54D84B55A}"/>
              </a:ext>
            </a:extLst>
          </p:cNvPr>
          <p:cNvSpPr/>
          <p:nvPr/>
        </p:nvSpPr>
        <p:spPr>
          <a:xfrm>
            <a:off x="125107" y="1027020"/>
            <a:ext cx="6649517" cy="125477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DA55A60-9C74-4F66-F688-3DFDA3C978A2}"/>
              </a:ext>
            </a:extLst>
          </p:cNvPr>
          <p:cNvSpPr txBox="1"/>
          <p:nvPr/>
        </p:nvSpPr>
        <p:spPr>
          <a:xfrm>
            <a:off x="5617997" y="0"/>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56" name="図 55">
            <a:extLst>
              <a:ext uri="{FF2B5EF4-FFF2-40B4-BE49-F238E27FC236}">
                <a16:creationId xmlns:a16="http://schemas.microsoft.com/office/drawing/2014/main" id="{96482436-D8C4-E1E7-231C-6CB40050DE55}"/>
              </a:ext>
            </a:extLst>
          </p:cNvPr>
          <p:cNvPicPr>
            <a:picLocks noChangeAspect="1"/>
          </p:cNvPicPr>
          <p:nvPr/>
        </p:nvPicPr>
        <p:blipFill>
          <a:blip r:embed="rId3"/>
          <a:stretch>
            <a:fillRect/>
          </a:stretch>
        </p:blipFill>
        <p:spPr>
          <a:xfrm>
            <a:off x="4092514" y="4434988"/>
            <a:ext cx="1384612" cy="1046551"/>
          </a:xfrm>
          <a:prstGeom prst="rect">
            <a:avLst/>
          </a:prstGeom>
        </p:spPr>
      </p:pic>
      <p:pic>
        <p:nvPicPr>
          <p:cNvPr id="19" name="図 18">
            <a:extLst>
              <a:ext uri="{FF2B5EF4-FFF2-40B4-BE49-F238E27FC236}">
                <a16:creationId xmlns:a16="http://schemas.microsoft.com/office/drawing/2014/main" id="{C60EA736-4ADB-EBD8-D3C8-460FA5D51EAD}"/>
              </a:ext>
            </a:extLst>
          </p:cNvPr>
          <p:cNvPicPr>
            <a:picLocks noChangeAspect="1"/>
          </p:cNvPicPr>
          <p:nvPr/>
        </p:nvPicPr>
        <p:blipFill>
          <a:blip r:embed="rId4"/>
          <a:stretch>
            <a:fillRect/>
          </a:stretch>
        </p:blipFill>
        <p:spPr>
          <a:xfrm>
            <a:off x="194326" y="2018094"/>
            <a:ext cx="3102802" cy="2307065"/>
          </a:xfrm>
          <a:prstGeom prst="rect">
            <a:avLst/>
          </a:prstGeom>
        </p:spPr>
      </p:pic>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49" name="正方形/長方形 33">
            <a:extLst>
              <a:ext uri="{FF2B5EF4-FFF2-40B4-BE49-F238E27FC236}">
                <a16:creationId xmlns:a16="http://schemas.microsoft.com/office/drawing/2014/main" id="{6F304C8D-AB1F-E7DD-9880-83EC367AF239}"/>
              </a:ext>
            </a:extLst>
          </p:cNvPr>
          <p:cNvSpPr/>
          <p:nvPr/>
        </p:nvSpPr>
        <p:spPr>
          <a:xfrm>
            <a:off x="2721623" y="3846589"/>
            <a:ext cx="851152" cy="276667"/>
          </a:xfrm>
          <a:custGeom>
            <a:avLst/>
            <a:gdLst>
              <a:gd name="connsiteX0" fmla="*/ 0 w 509114"/>
              <a:gd name="connsiteY0" fmla="*/ 0 h 273619"/>
              <a:gd name="connsiteX1" fmla="*/ 509114 w 509114"/>
              <a:gd name="connsiteY1" fmla="*/ 0 h 273619"/>
              <a:gd name="connsiteX2" fmla="*/ 509114 w 509114"/>
              <a:gd name="connsiteY2" fmla="*/ 273619 h 273619"/>
              <a:gd name="connsiteX3" fmla="*/ 0 w 509114"/>
              <a:gd name="connsiteY3" fmla="*/ 273619 h 273619"/>
              <a:gd name="connsiteX4" fmla="*/ 0 w 509114"/>
              <a:gd name="connsiteY4" fmla="*/ 0 h 273619"/>
              <a:gd name="connsiteX0" fmla="*/ 0 w 509114"/>
              <a:gd name="connsiteY0" fmla="*/ 0 h 316291"/>
              <a:gd name="connsiteX1" fmla="*/ 509114 w 509114"/>
              <a:gd name="connsiteY1" fmla="*/ 42672 h 316291"/>
              <a:gd name="connsiteX2" fmla="*/ 509114 w 509114"/>
              <a:gd name="connsiteY2" fmla="*/ 316291 h 316291"/>
              <a:gd name="connsiteX3" fmla="*/ 0 w 509114"/>
              <a:gd name="connsiteY3" fmla="*/ 316291 h 316291"/>
              <a:gd name="connsiteX4" fmla="*/ 0 w 509114"/>
              <a:gd name="connsiteY4" fmla="*/ 0 h 316291"/>
              <a:gd name="connsiteX0" fmla="*/ 18288 w 527402"/>
              <a:gd name="connsiteY0" fmla="*/ 0 h 316291"/>
              <a:gd name="connsiteX1" fmla="*/ 527402 w 527402"/>
              <a:gd name="connsiteY1" fmla="*/ 42672 h 316291"/>
              <a:gd name="connsiteX2" fmla="*/ 527402 w 527402"/>
              <a:gd name="connsiteY2" fmla="*/ 316291 h 316291"/>
              <a:gd name="connsiteX3" fmla="*/ 0 w 527402"/>
              <a:gd name="connsiteY3" fmla="*/ 273619 h 316291"/>
              <a:gd name="connsiteX4" fmla="*/ 18288 w 527402"/>
              <a:gd name="connsiteY4" fmla="*/ 0 h 316291"/>
              <a:gd name="connsiteX0" fmla="*/ 18288 w 527402"/>
              <a:gd name="connsiteY0" fmla="*/ 0 h 352867"/>
              <a:gd name="connsiteX1" fmla="*/ 527402 w 527402"/>
              <a:gd name="connsiteY1" fmla="*/ 42672 h 352867"/>
              <a:gd name="connsiteX2" fmla="*/ 460346 w 527402"/>
              <a:gd name="connsiteY2" fmla="*/ 352867 h 352867"/>
              <a:gd name="connsiteX3" fmla="*/ 0 w 527402"/>
              <a:gd name="connsiteY3" fmla="*/ 273619 h 352867"/>
              <a:gd name="connsiteX4" fmla="*/ 18288 w 527402"/>
              <a:gd name="connsiteY4" fmla="*/ 0 h 352867"/>
              <a:gd name="connsiteX0" fmla="*/ 18288 w 484730"/>
              <a:gd name="connsiteY0" fmla="*/ 0 h 352867"/>
              <a:gd name="connsiteX1" fmla="*/ 484730 w 484730"/>
              <a:gd name="connsiteY1" fmla="*/ 67056 h 352867"/>
              <a:gd name="connsiteX2" fmla="*/ 460346 w 484730"/>
              <a:gd name="connsiteY2" fmla="*/ 352867 h 352867"/>
              <a:gd name="connsiteX3" fmla="*/ 0 w 484730"/>
              <a:gd name="connsiteY3" fmla="*/ 273619 h 352867"/>
              <a:gd name="connsiteX4" fmla="*/ 18288 w 484730"/>
              <a:gd name="connsiteY4" fmla="*/ 0 h 352867"/>
              <a:gd name="connsiteX0" fmla="*/ 0 w 608682"/>
              <a:gd name="connsiteY0" fmla="*/ 0 h 352867"/>
              <a:gd name="connsiteX1" fmla="*/ 608682 w 608682"/>
              <a:gd name="connsiteY1" fmla="*/ 67056 h 352867"/>
              <a:gd name="connsiteX2" fmla="*/ 584298 w 608682"/>
              <a:gd name="connsiteY2" fmla="*/ 352867 h 352867"/>
              <a:gd name="connsiteX3" fmla="*/ 123952 w 608682"/>
              <a:gd name="connsiteY3" fmla="*/ 273619 h 352867"/>
              <a:gd name="connsiteX4" fmla="*/ 0 w 608682"/>
              <a:gd name="connsiteY4" fmla="*/ 0 h 352867"/>
              <a:gd name="connsiteX0" fmla="*/ 0 w 584298"/>
              <a:gd name="connsiteY0" fmla="*/ 19304 h 372171"/>
              <a:gd name="connsiteX1" fmla="*/ 527402 w 584298"/>
              <a:gd name="connsiteY1" fmla="*/ 0 h 372171"/>
              <a:gd name="connsiteX2" fmla="*/ 584298 w 584298"/>
              <a:gd name="connsiteY2" fmla="*/ 372171 h 372171"/>
              <a:gd name="connsiteX3" fmla="*/ 123952 w 584298"/>
              <a:gd name="connsiteY3" fmla="*/ 292923 h 372171"/>
              <a:gd name="connsiteX4" fmla="*/ 0 w 584298"/>
              <a:gd name="connsiteY4" fmla="*/ 19304 h 372171"/>
              <a:gd name="connsiteX0" fmla="*/ 18288 w 602586"/>
              <a:gd name="connsiteY0" fmla="*/ 19304 h 372171"/>
              <a:gd name="connsiteX1" fmla="*/ 545690 w 602586"/>
              <a:gd name="connsiteY1" fmla="*/ 0 h 372171"/>
              <a:gd name="connsiteX2" fmla="*/ 602586 w 602586"/>
              <a:gd name="connsiteY2" fmla="*/ 372171 h 372171"/>
              <a:gd name="connsiteX3" fmla="*/ 0 w 602586"/>
              <a:gd name="connsiteY3" fmla="*/ 277683 h 372171"/>
              <a:gd name="connsiteX4" fmla="*/ 18288 w 602586"/>
              <a:gd name="connsiteY4" fmla="*/ 19304 h 372171"/>
              <a:gd name="connsiteX0" fmla="*/ 18288 w 545690"/>
              <a:gd name="connsiteY0" fmla="*/ 19304 h 295971"/>
              <a:gd name="connsiteX1" fmla="*/ 545690 w 545690"/>
              <a:gd name="connsiteY1" fmla="*/ 0 h 295971"/>
              <a:gd name="connsiteX2" fmla="*/ 541626 w 545690"/>
              <a:gd name="connsiteY2" fmla="*/ 295971 h 295971"/>
              <a:gd name="connsiteX3" fmla="*/ 0 w 545690"/>
              <a:gd name="connsiteY3" fmla="*/ 277683 h 295971"/>
              <a:gd name="connsiteX4" fmla="*/ 18288 w 545690"/>
              <a:gd name="connsiteY4" fmla="*/ 19304 h 295971"/>
              <a:gd name="connsiteX0" fmla="*/ 18288 w 541719"/>
              <a:gd name="connsiteY0" fmla="*/ 0 h 276667"/>
              <a:gd name="connsiteX1" fmla="*/ 530450 w 541719"/>
              <a:gd name="connsiteY1" fmla="*/ 1016 h 276667"/>
              <a:gd name="connsiteX2" fmla="*/ 541626 w 541719"/>
              <a:gd name="connsiteY2" fmla="*/ 276667 h 276667"/>
              <a:gd name="connsiteX3" fmla="*/ 0 w 541719"/>
              <a:gd name="connsiteY3" fmla="*/ 258379 h 276667"/>
              <a:gd name="connsiteX4" fmla="*/ 18288 w 541719"/>
              <a:gd name="connsiteY4" fmla="*/ 0 h 27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19" h="276667">
                <a:moveTo>
                  <a:pt x="18288" y="0"/>
                </a:moveTo>
                <a:lnTo>
                  <a:pt x="530450" y="1016"/>
                </a:lnTo>
                <a:cubicBezTo>
                  <a:pt x="529095" y="99673"/>
                  <a:pt x="542981" y="178010"/>
                  <a:pt x="541626" y="276667"/>
                </a:cubicBezTo>
                <a:lnTo>
                  <a:pt x="0" y="258379"/>
                </a:lnTo>
                <a:lnTo>
                  <a:pt x="18288" y="0"/>
                </a:lnTo>
                <a:close/>
              </a:path>
            </a:pathLst>
          </a:custGeom>
          <a:solidFill>
            <a:schemeClr val="accent5">
              <a:lumMod val="75000"/>
              <a:alpha val="54000"/>
            </a:schemeClr>
          </a:solidFill>
          <a:ln w="952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C70CA196-05A9-621D-0A4C-A122302F657D}"/>
              </a:ext>
            </a:extLst>
          </p:cNvPr>
          <p:cNvSpPr/>
          <p:nvPr/>
        </p:nvSpPr>
        <p:spPr>
          <a:xfrm>
            <a:off x="3558529" y="1895302"/>
            <a:ext cx="604238" cy="238541"/>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（３）－２　</a:t>
            </a:r>
            <a:r>
              <a:rPr lang="ja-JP" sz="1800" dirty="0">
                <a:latin typeface="BIZ UDPゴシック" panose="020B0400000000000000" pitchFamily="50" charset="-128"/>
                <a:ea typeface="BIZ UDPゴシック" panose="020B0400000000000000" pitchFamily="50" charset="-128"/>
              </a:rPr>
              <a:t>ロボットの</a:t>
            </a:r>
            <a:r>
              <a:rPr lang="ja-JP" altLang="en-US" sz="1800" dirty="0">
                <a:latin typeface="BIZ UDPゴシック" panose="020B0400000000000000" pitchFamily="50" charset="-128"/>
                <a:ea typeface="BIZ UDPゴシック" panose="020B0400000000000000" pitchFamily="50" charset="-128"/>
              </a:rPr>
              <a:t>詳細</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ロボット１</a:t>
            </a:r>
            <a:endParaRPr sz="1800" dirty="0">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5</a:t>
            </a:fld>
            <a:endParaRPr lang="ja-JP" altLang="en-US"/>
          </a:p>
        </p:txBody>
      </p:sp>
      <p:sp>
        <p:nvSpPr>
          <p:cNvPr id="10" name="テキスト ボックス 9">
            <a:extLst>
              <a:ext uri="{FF2B5EF4-FFF2-40B4-BE49-F238E27FC236}">
                <a16:creationId xmlns:a16="http://schemas.microsoft.com/office/drawing/2014/main" id="{CD3B1418-8E00-1B80-E89A-185255949635}"/>
              </a:ext>
            </a:extLst>
          </p:cNvPr>
          <p:cNvSpPr txBox="1"/>
          <p:nvPr/>
        </p:nvSpPr>
        <p:spPr>
          <a:xfrm>
            <a:off x="2429855" y="4293043"/>
            <a:ext cx="2257349"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ロボット</a:t>
            </a:r>
            <a:r>
              <a:rPr kumimoji="1" lang="en-US" altLang="ja-JP" dirty="0">
                <a:latin typeface="游明朝" panose="02020400000000000000" pitchFamily="18" charset="-128"/>
                <a:ea typeface="游明朝" panose="02020400000000000000" pitchFamily="18" charset="-128"/>
              </a:rPr>
              <a:t>1</a:t>
            </a:r>
            <a:r>
              <a:rPr kumimoji="1" lang="ja-JP" altLang="en-US" dirty="0">
                <a:latin typeface="游明朝" panose="02020400000000000000" pitchFamily="18" charset="-128"/>
                <a:ea typeface="游明朝" panose="02020400000000000000" pitchFamily="18" charset="-128"/>
              </a:rPr>
              <a:t>のみ展開前</a:t>
            </a:r>
          </a:p>
        </p:txBody>
      </p:sp>
      <p:cxnSp>
        <p:nvCxnSpPr>
          <p:cNvPr id="18" name="直線コネクタ 17">
            <a:extLst>
              <a:ext uri="{FF2B5EF4-FFF2-40B4-BE49-F238E27FC236}">
                <a16:creationId xmlns:a16="http://schemas.microsoft.com/office/drawing/2014/main" id="{867EDC42-BCD5-C0AB-AD9B-92923B60E8DD}"/>
              </a:ext>
            </a:extLst>
          </p:cNvPr>
          <p:cNvCxnSpPr>
            <a:cxnSpLocks/>
            <a:endCxn id="32" idx="1"/>
          </p:cNvCxnSpPr>
          <p:nvPr/>
        </p:nvCxnSpPr>
        <p:spPr>
          <a:xfrm>
            <a:off x="1553655" y="3621631"/>
            <a:ext cx="1172649" cy="374667"/>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5ACA020-D797-14BD-A35B-EA42D2D04E79}"/>
              </a:ext>
            </a:extLst>
          </p:cNvPr>
          <p:cNvCxnSpPr>
            <a:cxnSpLocks/>
          </p:cNvCxnSpPr>
          <p:nvPr/>
        </p:nvCxnSpPr>
        <p:spPr>
          <a:xfrm>
            <a:off x="1011936" y="4252025"/>
            <a:ext cx="1446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F318718-B3D1-5EFB-BDFA-FF4F0776938B}"/>
              </a:ext>
            </a:extLst>
          </p:cNvPr>
          <p:cNvSpPr txBox="1"/>
          <p:nvPr/>
        </p:nvSpPr>
        <p:spPr>
          <a:xfrm>
            <a:off x="3480734" y="1879928"/>
            <a:ext cx="723275" cy="253916"/>
          </a:xfrm>
          <a:prstGeom prst="rect">
            <a:avLst/>
          </a:prstGeom>
          <a:noFill/>
        </p:spPr>
        <p:txBody>
          <a:bodyPr wrap="none" rtlCol="0">
            <a:spAutoFit/>
          </a:bodyPr>
          <a:lstStyle/>
          <a:p>
            <a:r>
              <a:rPr kumimoji="1" lang="ja-JP" altLang="en-US" sz="1050" dirty="0">
                <a:latin typeface="游明朝" panose="02020400000000000000" pitchFamily="18" charset="-128"/>
                <a:ea typeface="游明朝" panose="02020400000000000000" pitchFamily="18" charset="-128"/>
              </a:rPr>
              <a:t>非常停止</a:t>
            </a:r>
          </a:p>
        </p:txBody>
      </p:sp>
      <p:sp>
        <p:nvSpPr>
          <p:cNvPr id="24" name="テキスト ボックス 23">
            <a:extLst>
              <a:ext uri="{FF2B5EF4-FFF2-40B4-BE49-F238E27FC236}">
                <a16:creationId xmlns:a16="http://schemas.microsoft.com/office/drawing/2014/main" id="{08F9FD96-2193-351C-B09A-077E256059B5}"/>
              </a:ext>
            </a:extLst>
          </p:cNvPr>
          <p:cNvSpPr txBox="1"/>
          <p:nvPr/>
        </p:nvSpPr>
        <p:spPr>
          <a:xfrm>
            <a:off x="1156558" y="4125067"/>
            <a:ext cx="723275" cy="253916"/>
          </a:xfrm>
          <a:prstGeom prst="rect">
            <a:avLst/>
          </a:prstGeom>
          <a:noFill/>
        </p:spPr>
        <p:txBody>
          <a:bodyPr wrap="none" rtlCol="0">
            <a:spAutoFit/>
          </a:bodyPr>
          <a:lstStyle/>
          <a:p>
            <a:r>
              <a:rPr kumimoji="1" lang="ja-JP" altLang="en-US" sz="1050" dirty="0">
                <a:latin typeface="游明朝" panose="02020400000000000000" pitchFamily="18" charset="-128"/>
                <a:ea typeface="游明朝" panose="02020400000000000000" pitchFamily="18" charset="-128"/>
              </a:rPr>
              <a:t>非常停止</a:t>
            </a:r>
          </a:p>
        </p:txBody>
      </p:sp>
      <p:cxnSp>
        <p:nvCxnSpPr>
          <p:cNvPr id="29" name="直線コネクタ 28">
            <a:extLst>
              <a:ext uri="{FF2B5EF4-FFF2-40B4-BE49-F238E27FC236}">
                <a16:creationId xmlns:a16="http://schemas.microsoft.com/office/drawing/2014/main" id="{4D0DA03C-D691-9A2D-904A-F4933CE881B2}"/>
              </a:ext>
            </a:extLst>
          </p:cNvPr>
          <p:cNvCxnSpPr>
            <a:cxnSpLocks/>
            <a:endCxn id="46" idx="0"/>
          </p:cNvCxnSpPr>
          <p:nvPr/>
        </p:nvCxnSpPr>
        <p:spPr>
          <a:xfrm flipH="1">
            <a:off x="2893225" y="2092545"/>
            <a:ext cx="728887" cy="1225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077416F-1CB9-4BAC-4798-0EA3E2893F7F}"/>
              </a:ext>
            </a:extLst>
          </p:cNvPr>
          <p:cNvSpPr txBox="1"/>
          <p:nvPr/>
        </p:nvSpPr>
        <p:spPr>
          <a:xfrm>
            <a:off x="2726304" y="3869340"/>
            <a:ext cx="857927" cy="253916"/>
          </a:xfrm>
          <a:prstGeom prst="rect">
            <a:avLst/>
          </a:prstGeom>
          <a:noFill/>
        </p:spPr>
        <p:txBody>
          <a:bodyPr wrap="none" rtlCol="0">
            <a:spAutoFit/>
          </a:bodyPr>
          <a:lstStyle/>
          <a:p>
            <a:r>
              <a:rPr kumimoji="1" lang="ja-JP" altLang="en-US" sz="1050" dirty="0">
                <a:latin typeface="游明朝" panose="02020400000000000000" pitchFamily="18" charset="-128"/>
                <a:ea typeface="游明朝" panose="02020400000000000000" pitchFamily="18" charset="-128"/>
              </a:rPr>
              <a:t>バッテリー</a:t>
            </a:r>
          </a:p>
        </p:txBody>
      </p:sp>
      <p:sp>
        <p:nvSpPr>
          <p:cNvPr id="34" name="正方形/長方形 33">
            <a:extLst>
              <a:ext uri="{FF2B5EF4-FFF2-40B4-BE49-F238E27FC236}">
                <a16:creationId xmlns:a16="http://schemas.microsoft.com/office/drawing/2014/main" id="{97484DA1-AAB4-8E2A-CE8F-321E3D90C3F4}"/>
              </a:ext>
            </a:extLst>
          </p:cNvPr>
          <p:cNvSpPr/>
          <p:nvPr/>
        </p:nvSpPr>
        <p:spPr>
          <a:xfrm>
            <a:off x="1011936" y="3441841"/>
            <a:ext cx="541719" cy="276667"/>
          </a:xfrm>
          <a:custGeom>
            <a:avLst/>
            <a:gdLst>
              <a:gd name="connsiteX0" fmla="*/ 0 w 509114"/>
              <a:gd name="connsiteY0" fmla="*/ 0 h 273619"/>
              <a:gd name="connsiteX1" fmla="*/ 509114 w 509114"/>
              <a:gd name="connsiteY1" fmla="*/ 0 h 273619"/>
              <a:gd name="connsiteX2" fmla="*/ 509114 w 509114"/>
              <a:gd name="connsiteY2" fmla="*/ 273619 h 273619"/>
              <a:gd name="connsiteX3" fmla="*/ 0 w 509114"/>
              <a:gd name="connsiteY3" fmla="*/ 273619 h 273619"/>
              <a:gd name="connsiteX4" fmla="*/ 0 w 509114"/>
              <a:gd name="connsiteY4" fmla="*/ 0 h 273619"/>
              <a:gd name="connsiteX0" fmla="*/ 0 w 509114"/>
              <a:gd name="connsiteY0" fmla="*/ 0 h 316291"/>
              <a:gd name="connsiteX1" fmla="*/ 509114 w 509114"/>
              <a:gd name="connsiteY1" fmla="*/ 42672 h 316291"/>
              <a:gd name="connsiteX2" fmla="*/ 509114 w 509114"/>
              <a:gd name="connsiteY2" fmla="*/ 316291 h 316291"/>
              <a:gd name="connsiteX3" fmla="*/ 0 w 509114"/>
              <a:gd name="connsiteY3" fmla="*/ 316291 h 316291"/>
              <a:gd name="connsiteX4" fmla="*/ 0 w 509114"/>
              <a:gd name="connsiteY4" fmla="*/ 0 h 316291"/>
              <a:gd name="connsiteX0" fmla="*/ 18288 w 527402"/>
              <a:gd name="connsiteY0" fmla="*/ 0 h 316291"/>
              <a:gd name="connsiteX1" fmla="*/ 527402 w 527402"/>
              <a:gd name="connsiteY1" fmla="*/ 42672 h 316291"/>
              <a:gd name="connsiteX2" fmla="*/ 527402 w 527402"/>
              <a:gd name="connsiteY2" fmla="*/ 316291 h 316291"/>
              <a:gd name="connsiteX3" fmla="*/ 0 w 527402"/>
              <a:gd name="connsiteY3" fmla="*/ 273619 h 316291"/>
              <a:gd name="connsiteX4" fmla="*/ 18288 w 527402"/>
              <a:gd name="connsiteY4" fmla="*/ 0 h 316291"/>
              <a:gd name="connsiteX0" fmla="*/ 18288 w 527402"/>
              <a:gd name="connsiteY0" fmla="*/ 0 h 352867"/>
              <a:gd name="connsiteX1" fmla="*/ 527402 w 527402"/>
              <a:gd name="connsiteY1" fmla="*/ 42672 h 352867"/>
              <a:gd name="connsiteX2" fmla="*/ 460346 w 527402"/>
              <a:gd name="connsiteY2" fmla="*/ 352867 h 352867"/>
              <a:gd name="connsiteX3" fmla="*/ 0 w 527402"/>
              <a:gd name="connsiteY3" fmla="*/ 273619 h 352867"/>
              <a:gd name="connsiteX4" fmla="*/ 18288 w 527402"/>
              <a:gd name="connsiteY4" fmla="*/ 0 h 352867"/>
              <a:gd name="connsiteX0" fmla="*/ 18288 w 484730"/>
              <a:gd name="connsiteY0" fmla="*/ 0 h 352867"/>
              <a:gd name="connsiteX1" fmla="*/ 484730 w 484730"/>
              <a:gd name="connsiteY1" fmla="*/ 67056 h 352867"/>
              <a:gd name="connsiteX2" fmla="*/ 460346 w 484730"/>
              <a:gd name="connsiteY2" fmla="*/ 352867 h 352867"/>
              <a:gd name="connsiteX3" fmla="*/ 0 w 484730"/>
              <a:gd name="connsiteY3" fmla="*/ 273619 h 352867"/>
              <a:gd name="connsiteX4" fmla="*/ 18288 w 484730"/>
              <a:gd name="connsiteY4" fmla="*/ 0 h 352867"/>
              <a:gd name="connsiteX0" fmla="*/ 0 w 608682"/>
              <a:gd name="connsiteY0" fmla="*/ 0 h 352867"/>
              <a:gd name="connsiteX1" fmla="*/ 608682 w 608682"/>
              <a:gd name="connsiteY1" fmla="*/ 67056 h 352867"/>
              <a:gd name="connsiteX2" fmla="*/ 584298 w 608682"/>
              <a:gd name="connsiteY2" fmla="*/ 352867 h 352867"/>
              <a:gd name="connsiteX3" fmla="*/ 123952 w 608682"/>
              <a:gd name="connsiteY3" fmla="*/ 273619 h 352867"/>
              <a:gd name="connsiteX4" fmla="*/ 0 w 608682"/>
              <a:gd name="connsiteY4" fmla="*/ 0 h 352867"/>
              <a:gd name="connsiteX0" fmla="*/ 0 w 584298"/>
              <a:gd name="connsiteY0" fmla="*/ 19304 h 372171"/>
              <a:gd name="connsiteX1" fmla="*/ 527402 w 584298"/>
              <a:gd name="connsiteY1" fmla="*/ 0 h 372171"/>
              <a:gd name="connsiteX2" fmla="*/ 584298 w 584298"/>
              <a:gd name="connsiteY2" fmla="*/ 372171 h 372171"/>
              <a:gd name="connsiteX3" fmla="*/ 123952 w 584298"/>
              <a:gd name="connsiteY3" fmla="*/ 292923 h 372171"/>
              <a:gd name="connsiteX4" fmla="*/ 0 w 584298"/>
              <a:gd name="connsiteY4" fmla="*/ 19304 h 372171"/>
              <a:gd name="connsiteX0" fmla="*/ 18288 w 602586"/>
              <a:gd name="connsiteY0" fmla="*/ 19304 h 372171"/>
              <a:gd name="connsiteX1" fmla="*/ 545690 w 602586"/>
              <a:gd name="connsiteY1" fmla="*/ 0 h 372171"/>
              <a:gd name="connsiteX2" fmla="*/ 602586 w 602586"/>
              <a:gd name="connsiteY2" fmla="*/ 372171 h 372171"/>
              <a:gd name="connsiteX3" fmla="*/ 0 w 602586"/>
              <a:gd name="connsiteY3" fmla="*/ 277683 h 372171"/>
              <a:gd name="connsiteX4" fmla="*/ 18288 w 602586"/>
              <a:gd name="connsiteY4" fmla="*/ 19304 h 372171"/>
              <a:gd name="connsiteX0" fmla="*/ 18288 w 545690"/>
              <a:gd name="connsiteY0" fmla="*/ 19304 h 295971"/>
              <a:gd name="connsiteX1" fmla="*/ 545690 w 545690"/>
              <a:gd name="connsiteY1" fmla="*/ 0 h 295971"/>
              <a:gd name="connsiteX2" fmla="*/ 541626 w 545690"/>
              <a:gd name="connsiteY2" fmla="*/ 295971 h 295971"/>
              <a:gd name="connsiteX3" fmla="*/ 0 w 545690"/>
              <a:gd name="connsiteY3" fmla="*/ 277683 h 295971"/>
              <a:gd name="connsiteX4" fmla="*/ 18288 w 545690"/>
              <a:gd name="connsiteY4" fmla="*/ 19304 h 295971"/>
              <a:gd name="connsiteX0" fmla="*/ 18288 w 541719"/>
              <a:gd name="connsiteY0" fmla="*/ 0 h 276667"/>
              <a:gd name="connsiteX1" fmla="*/ 530450 w 541719"/>
              <a:gd name="connsiteY1" fmla="*/ 1016 h 276667"/>
              <a:gd name="connsiteX2" fmla="*/ 541626 w 541719"/>
              <a:gd name="connsiteY2" fmla="*/ 276667 h 276667"/>
              <a:gd name="connsiteX3" fmla="*/ 0 w 541719"/>
              <a:gd name="connsiteY3" fmla="*/ 258379 h 276667"/>
              <a:gd name="connsiteX4" fmla="*/ 18288 w 541719"/>
              <a:gd name="connsiteY4" fmla="*/ 0 h 27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19" h="276667">
                <a:moveTo>
                  <a:pt x="18288" y="0"/>
                </a:moveTo>
                <a:lnTo>
                  <a:pt x="530450" y="1016"/>
                </a:lnTo>
                <a:cubicBezTo>
                  <a:pt x="529095" y="99673"/>
                  <a:pt x="542981" y="178010"/>
                  <a:pt x="541626" y="276667"/>
                </a:cubicBezTo>
                <a:lnTo>
                  <a:pt x="0" y="258379"/>
                </a:lnTo>
                <a:lnTo>
                  <a:pt x="18288" y="0"/>
                </a:lnTo>
                <a:close/>
              </a:path>
            </a:pathLst>
          </a:custGeom>
          <a:solidFill>
            <a:schemeClr val="accent5">
              <a:lumMod val="75000"/>
              <a:alpha val="20000"/>
            </a:schemeClr>
          </a:solidFill>
          <a:ln w="952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2E557D05-EE87-C935-8BE3-41C52DCA040A}"/>
              </a:ext>
            </a:extLst>
          </p:cNvPr>
          <p:cNvCxnSpPr>
            <a:cxnSpLocks/>
          </p:cNvCxnSpPr>
          <p:nvPr/>
        </p:nvCxnSpPr>
        <p:spPr>
          <a:xfrm>
            <a:off x="857679" y="3284456"/>
            <a:ext cx="154257" cy="9675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4A241C14-DB14-D6F6-621A-D39454B1361E}"/>
              </a:ext>
            </a:extLst>
          </p:cNvPr>
          <p:cNvSpPr/>
          <p:nvPr/>
        </p:nvSpPr>
        <p:spPr>
          <a:xfrm>
            <a:off x="2802594" y="3318145"/>
            <a:ext cx="181262" cy="149020"/>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a:extLst>
              <a:ext uri="{FF2B5EF4-FFF2-40B4-BE49-F238E27FC236}">
                <a16:creationId xmlns:a16="http://schemas.microsoft.com/office/drawing/2014/main" id="{A0E604C2-530F-CFF7-CA5E-AE66400C2B9F}"/>
              </a:ext>
            </a:extLst>
          </p:cNvPr>
          <p:cNvSpPr/>
          <p:nvPr/>
        </p:nvSpPr>
        <p:spPr>
          <a:xfrm>
            <a:off x="742188" y="3136029"/>
            <a:ext cx="181262" cy="149020"/>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F6D05F74-0716-E3DC-14F0-7634F79099DE}"/>
              </a:ext>
            </a:extLst>
          </p:cNvPr>
          <p:cNvSpPr txBox="1"/>
          <p:nvPr/>
        </p:nvSpPr>
        <p:spPr>
          <a:xfrm>
            <a:off x="1646738" y="6683868"/>
            <a:ext cx="4027064"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ロボット</a:t>
            </a:r>
            <a:r>
              <a:rPr kumimoji="1" lang="en-US" altLang="ja-JP" dirty="0">
                <a:latin typeface="游明朝" panose="02020400000000000000" pitchFamily="18" charset="-128"/>
                <a:ea typeface="游明朝" panose="02020400000000000000" pitchFamily="18" charset="-128"/>
              </a:rPr>
              <a:t>2</a:t>
            </a:r>
            <a:r>
              <a:rPr kumimoji="1" lang="ja-JP" altLang="en-US" dirty="0">
                <a:latin typeface="游明朝" panose="02020400000000000000" pitchFamily="18" charset="-128"/>
                <a:ea typeface="游明朝" panose="02020400000000000000" pitchFamily="18" charset="-128"/>
              </a:rPr>
              <a:t>大</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投石器ロボット</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射出する場合</a:t>
            </a:r>
          </a:p>
        </p:txBody>
      </p:sp>
      <p:sp>
        <p:nvSpPr>
          <p:cNvPr id="63" name="テキスト ボックス 62">
            <a:extLst>
              <a:ext uri="{FF2B5EF4-FFF2-40B4-BE49-F238E27FC236}">
                <a16:creationId xmlns:a16="http://schemas.microsoft.com/office/drawing/2014/main" id="{B66696F6-0936-43ED-E155-663FB09A8159}"/>
              </a:ext>
            </a:extLst>
          </p:cNvPr>
          <p:cNvSpPr txBox="1"/>
          <p:nvPr/>
        </p:nvSpPr>
        <p:spPr>
          <a:xfrm>
            <a:off x="1646738" y="9144201"/>
            <a:ext cx="4027064"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ロボット</a:t>
            </a:r>
            <a:r>
              <a:rPr kumimoji="1" lang="en-US" altLang="ja-JP" dirty="0">
                <a:latin typeface="游明朝" panose="02020400000000000000" pitchFamily="18" charset="-128"/>
                <a:ea typeface="游明朝" panose="02020400000000000000" pitchFamily="18" charset="-128"/>
              </a:rPr>
              <a:t>2</a:t>
            </a:r>
            <a:r>
              <a:rPr kumimoji="1" lang="ja-JP" altLang="en-US" dirty="0">
                <a:latin typeface="游明朝" panose="02020400000000000000" pitchFamily="18" charset="-128"/>
                <a:ea typeface="游明朝" panose="02020400000000000000" pitchFamily="18" charset="-128"/>
              </a:rPr>
              <a:t>小</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運び屋ロボット</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射出する場合</a:t>
            </a:r>
          </a:p>
        </p:txBody>
      </p:sp>
      <p:pic>
        <p:nvPicPr>
          <p:cNvPr id="22" name="図 21">
            <a:extLst>
              <a:ext uri="{FF2B5EF4-FFF2-40B4-BE49-F238E27FC236}">
                <a16:creationId xmlns:a16="http://schemas.microsoft.com/office/drawing/2014/main" id="{23E2714E-74B3-9BD5-3A32-56D6C1F94944}"/>
              </a:ext>
            </a:extLst>
          </p:cNvPr>
          <p:cNvPicPr>
            <a:picLocks noChangeAspect="1"/>
          </p:cNvPicPr>
          <p:nvPr/>
        </p:nvPicPr>
        <p:blipFill>
          <a:blip r:embed="rId5"/>
          <a:stretch>
            <a:fillRect/>
          </a:stretch>
        </p:blipFill>
        <p:spPr>
          <a:xfrm>
            <a:off x="4092514" y="3011545"/>
            <a:ext cx="1287243" cy="1110683"/>
          </a:xfrm>
          <a:prstGeom prst="rect">
            <a:avLst/>
          </a:prstGeom>
        </p:spPr>
      </p:pic>
      <p:pic>
        <p:nvPicPr>
          <p:cNvPr id="28" name="図 27">
            <a:extLst>
              <a:ext uri="{FF2B5EF4-FFF2-40B4-BE49-F238E27FC236}">
                <a16:creationId xmlns:a16="http://schemas.microsoft.com/office/drawing/2014/main" id="{AB8AC1B7-8900-DCEB-EAB7-725D082E3720}"/>
              </a:ext>
            </a:extLst>
          </p:cNvPr>
          <p:cNvPicPr>
            <a:picLocks noChangeAspect="1"/>
          </p:cNvPicPr>
          <p:nvPr/>
        </p:nvPicPr>
        <p:blipFill>
          <a:blip r:embed="rId6"/>
          <a:stretch>
            <a:fillRect/>
          </a:stretch>
        </p:blipFill>
        <p:spPr>
          <a:xfrm>
            <a:off x="4116790" y="2014572"/>
            <a:ext cx="1221638" cy="899502"/>
          </a:xfrm>
          <a:prstGeom prst="rect">
            <a:avLst/>
          </a:prstGeom>
        </p:spPr>
      </p:pic>
      <p:pic>
        <p:nvPicPr>
          <p:cNvPr id="31" name="図 30">
            <a:extLst>
              <a:ext uri="{FF2B5EF4-FFF2-40B4-BE49-F238E27FC236}">
                <a16:creationId xmlns:a16="http://schemas.microsoft.com/office/drawing/2014/main" id="{28C0C198-6E8C-52FF-F390-DE143DD6F285}"/>
              </a:ext>
            </a:extLst>
          </p:cNvPr>
          <p:cNvPicPr>
            <a:picLocks noChangeAspect="1"/>
          </p:cNvPicPr>
          <p:nvPr/>
        </p:nvPicPr>
        <p:blipFill>
          <a:blip r:embed="rId7"/>
          <a:stretch>
            <a:fillRect/>
          </a:stretch>
        </p:blipFill>
        <p:spPr>
          <a:xfrm>
            <a:off x="5427180" y="3073428"/>
            <a:ext cx="1114128" cy="986915"/>
          </a:xfrm>
          <a:prstGeom prst="rect">
            <a:avLst/>
          </a:prstGeom>
        </p:spPr>
      </p:pic>
      <p:pic>
        <p:nvPicPr>
          <p:cNvPr id="36" name="図 35">
            <a:extLst>
              <a:ext uri="{FF2B5EF4-FFF2-40B4-BE49-F238E27FC236}">
                <a16:creationId xmlns:a16="http://schemas.microsoft.com/office/drawing/2014/main" id="{B18133FB-F026-7534-331C-A0F54E8797BC}"/>
              </a:ext>
            </a:extLst>
          </p:cNvPr>
          <p:cNvPicPr>
            <a:picLocks noChangeAspect="1"/>
          </p:cNvPicPr>
          <p:nvPr/>
        </p:nvPicPr>
        <p:blipFill>
          <a:blip r:embed="rId8"/>
          <a:stretch>
            <a:fillRect/>
          </a:stretch>
        </p:blipFill>
        <p:spPr>
          <a:xfrm>
            <a:off x="194326" y="7126693"/>
            <a:ext cx="2608268" cy="1906600"/>
          </a:xfrm>
          <a:prstGeom prst="rect">
            <a:avLst/>
          </a:prstGeom>
        </p:spPr>
      </p:pic>
      <p:pic>
        <p:nvPicPr>
          <p:cNvPr id="38" name="図 37">
            <a:extLst>
              <a:ext uri="{FF2B5EF4-FFF2-40B4-BE49-F238E27FC236}">
                <a16:creationId xmlns:a16="http://schemas.microsoft.com/office/drawing/2014/main" id="{76BCBDFB-A8E0-53A1-9CC9-09D1FE4ECEC6}"/>
              </a:ext>
            </a:extLst>
          </p:cNvPr>
          <p:cNvPicPr>
            <a:picLocks noChangeAspect="1"/>
          </p:cNvPicPr>
          <p:nvPr/>
        </p:nvPicPr>
        <p:blipFill>
          <a:blip r:embed="rId6"/>
          <a:stretch>
            <a:fillRect/>
          </a:stretch>
        </p:blipFill>
        <p:spPr>
          <a:xfrm>
            <a:off x="4042600" y="7008753"/>
            <a:ext cx="1221638" cy="899502"/>
          </a:xfrm>
          <a:prstGeom prst="rect">
            <a:avLst/>
          </a:prstGeom>
        </p:spPr>
      </p:pic>
      <p:pic>
        <p:nvPicPr>
          <p:cNvPr id="42" name="図 41">
            <a:extLst>
              <a:ext uri="{FF2B5EF4-FFF2-40B4-BE49-F238E27FC236}">
                <a16:creationId xmlns:a16="http://schemas.microsoft.com/office/drawing/2014/main" id="{8CC182EC-BF61-D2A0-69A9-585F155F9FBA}"/>
              </a:ext>
            </a:extLst>
          </p:cNvPr>
          <p:cNvPicPr>
            <a:picLocks noChangeAspect="1"/>
          </p:cNvPicPr>
          <p:nvPr/>
        </p:nvPicPr>
        <p:blipFill>
          <a:blip r:embed="rId5"/>
          <a:stretch>
            <a:fillRect/>
          </a:stretch>
        </p:blipFill>
        <p:spPr>
          <a:xfrm>
            <a:off x="4042600" y="8020751"/>
            <a:ext cx="1287243" cy="1110683"/>
          </a:xfrm>
          <a:prstGeom prst="rect">
            <a:avLst/>
          </a:prstGeom>
        </p:spPr>
      </p:pic>
      <p:pic>
        <p:nvPicPr>
          <p:cNvPr id="43" name="図 42">
            <a:extLst>
              <a:ext uri="{FF2B5EF4-FFF2-40B4-BE49-F238E27FC236}">
                <a16:creationId xmlns:a16="http://schemas.microsoft.com/office/drawing/2014/main" id="{6AA60468-DE3B-5A4F-ECB0-06666614B3FE}"/>
              </a:ext>
            </a:extLst>
          </p:cNvPr>
          <p:cNvPicPr>
            <a:picLocks noChangeAspect="1"/>
          </p:cNvPicPr>
          <p:nvPr/>
        </p:nvPicPr>
        <p:blipFill>
          <a:blip r:embed="rId7"/>
          <a:stretch>
            <a:fillRect/>
          </a:stretch>
        </p:blipFill>
        <p:spPr>
          <a:xfrm>
            <a:off x="5427180" y="7964923"/>
            <a:ext cx="1114128" cy="986915"/>
          </a:xfrm>
          <a:prstGeom prst="rect">
            <a:avLst/>
          </a:prstGeom>
        </p:spPr>
      </p:pic>
      <p:pic>
        <p:nvPicPr>
          <p:cNvPr id="51" name="図 50">
            <a:extLst>
              <a:ext uri="{FF2B5EF4-FFF2-40B4-BE49-F238E27FC236}">
                <a16:creationId xmlns:a16="http://schemas.microsoft.com/office/drawing/2014/main" id="{3C83AAEF-0760-1460-1694-D87D43A047DC}"/>
              </a:ext>
            </a:extLst>
          </p:cNvPr>
          <p:cNvPicPr>
            <a:picLocks noChangeAspect="1"/>
          </p:cNvPicPr>
          <p:nvPr/>
        </p:nvPicPr>
        <p:blipFill>
          <a:blip r:embed="rId9"/>
          <a:stretch>
            <a:fillRect/>
          </a:stretch>
        </p:blipFill>
        <p:spPr>
          <a:xfrm>
            <a:off x="242571" y="4548770"/>
            <a:ext cx="2608268" cy="2087676"/>
          </a:xfrm>
          <a:prstGeom prst="rect">
            <a:avLst/>
          </a:prstGeom>
        </p:spPr>
      </p:pic>
      <p:pic>
        <p:nvPicPr>
          <p:cNvPr id="53" name="図 52">
            <a:extLst>
              <a:ext uri="{FF2B5EF4-FFF2-40B4-BE49-F238E27FC236}">
                <a16:creationId xmlns:a16="http://schemas.microsoft.com/office/drawing/2014/main" id="{2CA4F45C-286B-4FA8-728E-69E6A2535CAD}"/>
              </a:ext>
            </a:extLst>
          </p:cNvPr>
          <p:cNvPicPr>
            <a:picLocks noChangeAspect="1"/>
          </p:cNvPicPr>
          <p:nvPr/>
        </p:nvPicPr>
        <p:blipFill>
          <a:blip r:embed="rId10"/>
          <a:stretch>
            <a:fillRect/>
          </a:stretch>
        </p:blipFill>
        <p:spPr>
          <a:xfrm>
            <a:off x="4145861" y="5547640"/>
            <a:ext cx="1331265" cy="1128995"/>
          </a:xfrm>
          <a:prstGeom prst="rect">
            <a:avLst/>
          </a:prstGeom>
        </p:spPr>
      </p:pic>
      <p:pic>
        <p:nvPicPr>
          <p:cNvPr id="60" name="図 59">
            <a:extLst>
              <a:ext uri="{FF2B5EF4-FFF2-40B4-BE49-F238E27FC236}">
                <a16:creationId xmlns:a16="http://schemas.microsoft.com/office/drawing/2014/main" id="{31A27E6B-DAE9-FA2D-2712-98A0315C0BE2}"/>
              </a:ext>
            </a:extLst>
          </p:cNvPr>
          <p:cNvPicPr>
            <a:picLocks noChangeAspect="1"/>
          </p:cNvPicPr>
          <p:nvPr/>
        </p:nvPicPr>
        <p:blipFill>
          <a:blip r:embed="rId11"/>
          <a:stretch>
            <a:fillRect/>
          </a:stretch>
        </p:blipFill>
        <p:spPr>
          <a:xfrm>
            <a:off x="5466863" y="5561904"/>
            <a:ext cx="1148566" cy="986916"/>
          </a:xfrm>
          <a:prstGeom prst="rect">
            <a:avLst/>
          </a:prstGeom>
        </p:spPr>
      </p:pic>
      <p:sp>
        <p:nvSpPr>
          <p:cNvPr id="4" name="正方形/長方形 3">
            <a:extLst>
              <a:ext uri="{FF2B5EF4-FFF2-40B4-BE49-F238E27FC236}">
                <a16:creationId xmlns:a16="http://schemas.microsoft.com/office/drawing/2014/main" id="{83E914A8-D680-FE68-06E8-ABD1A4CC7691}"/>
              </a:ext>
            </a:extLst>
          </p:cNvPr>
          <p:cNvSpPr/>
          <p:nvPr/>
        </p:nvSpPr>
        <p:spPr>
          <a:xfrm>
            <a:off x="73479" y="1445508"/>
            <a:ext cx="6649517" cy="811737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8F34300-1763-D3CB-8F6C-8111B005CB66}"/>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332025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9" name="図 28">
            <a:extLst>
              <a:ext uri="{FF2B5EF4-FFF2-40B4-BE49-F238E27FC236}">
                <a16:creationId xmlns:a16="http://schemas.microsoft.com/office/drawing/2014/main" id="{5B8E4912-3179-F82B-F097-49137E4D928D}"/>
              </a:ext>
            </a:extLst>
          </p:cNvPr>
          <p:cNvPicPr>
            <a:picLocks noChangeAspect="1"/>
          </p:cNvPicPr>
          <p:nvPr/>
        </p:nvPicPr>
        <p:blipFill>
          <a:blip r:embed="rId3"/>
          <a:stretch>
            <a:fillRect/>
          </a:stretch>
        </p:blipFill>
        <p:spPr>
          <a:xfrm>
            <a:off x="4047408" y="4426659"/>
            <a:ext cx="2339103" cy="2133384"/>
          </a:xfrm>
          <a:prstGeom prst="rect">
            <a:avLst/>
          </a:prstGeom>
        </p:spPr>
      </p:pic>
      <p:pic>
        <p:nvPicPr>
          <p:cNvPr id="22" name="図 21">
            <a:extLst>
              <a:ext uri="{FF2B5EF4-FFF2-40B4-BE49-F238E27FC236}">
                <a16:creationId xmlns:a16="http://schemas.microsoft.com/office/drawing/2014/main" id="{62310CDB-E445-73D3-1706-A2D7DF72CAD3}"/>
              </a:ext>
            </a:extLst>
          </p:cNvPr>
          <p:cNvPicPr>
            <a:picLocks noChangeAspect="1"/>
          </p:cNvPicPr>
          <p:nvPr/>
        </p:nvPicPr>
        <p:blipFill>
          <a:blip r:embed="rId4"/>
          <a:stretch>
            <a:fillRect/>
          </a:stretch>
        </p:blipFill>
        <p:spPr>
          <a:xfrm>
            <a:off x="5396979" y="2782829"/>
            <a:ext cx="1361578" cy="1200836"/>
          </a:xfrm>
          <a:prstGeom prst="rect">
            <a:avLst/>
          </a:prstGeom>
        </p:spPr>
      </p:pic>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u="sng" dirty="0">
              <a:effectLst/>
              <a:latin typeface="BIZ UDPゴシック" panose="020B0400000000000000" pitchFamily="50" charset="-128"/>
              <a:ea typeface="BIZ UDPゴシック" panose="020B0400000000000000" pitchFamily="50" charset="-128"/>
            </a:endParaRPr>
          </a:p>
          <a:p>
            <a:pPr algn="l"/>
            <a:endParaRPr kumimoji="1" lang="en-US" altLang="ja-JP" b="1" u="sng"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（３）－３　</a:t>
            </a:r>
            <a:r>
              <a:rPr lang="ja-JP" sz="1800" dirty="0">
                <a:latin typeface="BIZ UDPゴシック" panose="020B0400000000000000" pitchFamily="50" charset="-128"/>
                <a:ea typeface="BIZ UDPゴシック" panose="020B0400000000000000" pitchFamily="50" charset="-128"/>
              </a:rPr>
              <a:t>ロボットの</a:t>
            </a:r>
            <a:r>
              <a:rPr lang="ja-JP" altLang="en-US" sz="1800" dirty="0">
                <a:latin typeface="BIZ UDPゴシック" panose="020B0400000000000000" pitchFamily="50" charset="-128"/>
                <a:ea typeface="BIZ UDPゴシック" panose="020B0400000000000000" pitchFamily="50" charset="-128"/>
              </a:rPr>
              <a:t>詳細</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ロボット１</a:t>
            </a:r>
            <a:endParaRPr sz="1800" dirty="0">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6</a:t>
            </a:fld>
            <a:endParaRPr lang="ja-JP" altLang="en-US"/>
          </a:p>
        </p:txBody>
      </p:sp>
      <p:sp>
        <p:nvSpPr>
          <p:cNvPr id="63" name="テキスト ボックス 62">
            <a:extLst>
              <a:ext uri="{FF2B5EF4-FFF2-40B4-BE49-F238E27FC236}">
                <a16:creationId xmlns:a16="http://schemas.microsoft.com/office/drawing/2014/main" id="{B66696F6-0936-43ED-E155-663FB09A8159}"/>
              </a:ext>
            </a:extLst>
          </p:cNvPr>
          <p:cNvSpPr txBox="1"/>
          <p:nvPr/>
        </p:nvSpPr>
        <p:spPr>
          <a:xfrm>
            <a:off x="2364446" y="4220407"/>
            <a:ext cx="2339102"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足回り、メカナム機構</a:t>
            </a:r>
          </a:p>
        </p:txBody>
      </p:sp>
      <p:sp>
        <p:nvSpPr>
          <p:cNvPr id="21" name="テキスト ボックス 20">
            <a:extLst>
              <a:ext uri="{FF2B5EF4-FFF2-40B4-BE49-F238E27FC236}">
                <a16:creationId xmlns:a16="http://schemas.microsoft.com/office/drawing/2014/main" id="{446557AB-16E3-15AB-D4EE-44DF654FFCEB}"/>
              </a:ext>
            </a:extLst>
          </p:cNvPr>
          <p:cNvSpPr txBox="1"/>
          <p:nvPr/>
        </p:nvSpPr>
        <p:spPr>
          <a:xfrm>
            <a:off x="324878" y="6689694"/>
            <a:ext cx="6668813"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ロボット</a:t>
            </a:r>
            <a:r>
              <a:rPr kumimoji="1" lang="en-US" altLang="ja-JP" dirty="0">
                <a:latin typeface="游明朝" panose="02020400000000000000" pitchFamily="18" charset="-128"/>
                <a:ea typeface="游明朝" panose="02020400000000000000" pitchFamily="18" charset="-128"/>
              </a:rPr>
              <a:t>2</a:t>
            </a:r>
            <a:r>
              <a:rPr kumimoji="1" lang="ja-JP" altLang="en-US" dirty="0">
                <a:latin typeface="游明朝" panose="02020400000000000000" pitchFamily="18" charset="-128"/>
                <a:ea typeface="游明朝" panose="02020400000000000000" pitchFamily="18" charset="-128"/>
              </a:rPr>
              <a:t>大</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投石器ロボット</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射出する場合　展開前</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左図</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、展開後</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右図</a:t>
            </a:r>
            <a:r>
              <a:rPr kumimoji="1" lang="en-US" altLang="ja-JP" dirty="0">
                <a:latin typeface="游明朝" panose="02020400000000000000" pitchFamily="18" charset="-128"/>
                <a:ea typeface="游明朝" panose="02020400000000000000" pitchFamily="18" charset="-128"/>
              </a:rPr>
              <a:t>)</a:t>
            </a:r>
            <a:endParaRPr kumimoji="1" lang="ja-JP" altLang="en-US" dirty="0">
              <a:latin typeface="游明朝" panose="02020400000000000000" pitchFamily="18" charset="-128"/>
              <a:ea typeface="游明朝" panose="02020400000000000000" pitchFamily="18" charset="-128"/>
            </a:endParaRPr>
          </a:p>
        </p:txBody>
      </p:sp>
      <p:sp>
        <p:nvSpPr>
          <p:cNvPr id="26" name="テキスト ボックス 25">
            <a:extLst>
              <a:ext uri="{FF2B5EF4-FFF2-40B4-BE49-F238E27FC236}">
                <a16:creationId xmlns:a16="http://schemas.microsoft.com/office/drawing/2014/main" id="{1349B67E-D935-EFB6-1805-3C838F9D3A20}"/>
              </a:ext>
            </a:extLst>
          </p:cNvPr>
          <p:cNvSpPr txBox="1"/>
          <p:nvPr/>
        </p:nvSpPr>
        <p:spPr>
          <a:xfrm>
            <a:off x="324878" y="9040657"/>
            <a:ext cx="6715300" cy="307777"/>
          </a:xfrm>
          <a:prstGeom prst="rect">
            <a:avLst/>
          </a:prstGeom>
          <a:noFill/>
        </p:spPr>
        <p:txBody>
          <a:bodyPr wrap="none" rtlCol="0">
            <a:spAutoFit/>
          </a:bodyPr>
          <a:lstStyle/>
          <a:p>
            <a:r>
              <a:rPr kumimoji="1" lang="ja-JP" altLang="en-US" dirty="0">
                <a:latin typeface="游明朝" panose="02020400000000000000" pitchFamily="18" charset="-128"/>
                <a:ea typeface="游明朝" panose="02020400000000000000" pitchFamily="18" charset="-128"/>
              </a:rPr>
              <a:t>図　ロボット</a:t>
            </a:r>
            <a:r>
              <a:rPr kumimoji="1" lang="en-US" altLang="ja-JP" dirty="0">
                <a:latin typeface="游明朝" panose="02020400000000000000" pitchFamily="18" charset="-128"/>
                <a:ea typeface="游明朝" panose="02020400000000000000" pitchFamily="18" charset="-128"/>
              </a:rPr>
              <a:t>2</a:t>
            </a:r>
            <a:r>
              <a:rPr kumimoji="1" lang="ja-JP" altLang="en-US" dirty="0">
                <a:latin typeface="游明朝" panose="02020400000000000000" pitchFamily="18" charset="-128"/>
                <a:ea typeface="游明朝" panose="02020400000000000000" pitchFamily="18" charset="-128"/>
              </a:rPr>
              <a:t>小</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運び屋ロボット</a:t>
            </a:r>
            <a:r>
              <a:rPr kumimoji="1" lang="en-US" altLang="ja-JP" dirty="0">
                <a:latin typeface="游明朝" panose="02020400000000000000" pitchFamily="18" charset="-128"/>
                <a:ea typeface="游明朝" panose="02020400000000000000" pitchFamily="18" charset="-128"/>
              </a:rPr>
              <a:t>) </a:t>
            </a:r>
            <a:r>
              <a:rPr kumimoji="1" lang="ja-JP" altLang="en-US" dirty="0">
                <a:latin typeface="游明朝" panose="02020400000000000000" pitchFamily="18" charset="-128"/>
                <a:ea typeface="游明朝" panose="02020400000000000000" pitchFamily="18" charset="-128"/>
              </a:rPr>
              <a:t>射出する場合　展開前</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左図</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、展開後</a:t>
            </a:r>
            <a:r>
              <a:rPr kumimoji="1" lang="en-US" altLang="ja-JP" dirty="0">
                <a:latin typeface="游明朝" panose="02020400000000000000" pitchFamily="18" charset="-128"/>
                <a:ea typeface="游明朝" panose="02020400000000000000" pitchFamily="18" charset="-128"/>
              </a:rPr>
              <a:t>(</a:t>
            </a:r>
            <a:r>
              <a:rPr kumimoji="1" lang="ja-JP" altLang="en-US" dirty="0">
                <a:latin typeface="游明朝" panose="02020400000000000000" pitchFamily="18" charset="-128"/>
                <a:ea typeface="游明朝" panose="02020400000000000000" pitchFamily="18" charset="-128"/>
              </a:rPr>
              <a:t>右図</a:t>
            </a:r>
            <a:r>
              <a:rPr kumimoji="1" lang="en-US" altLang="ja-JP" dirty="0">
                <a:latin typeface="游明朝" panose="02020400000000000000" pitchFamily="18" charset="-128"/>
                <a:ea typeface="游明朝" panose="02020400000000000000" pitchFamily="18" charset="-128"/>
              </a:rPr>
              <a:t>)</a:t>
            </a:r>
            <a:endParaRPr kumimoji="1" lang="ja-JP" altLang="en-US" dirty="0">
              <a:latin typeface="游明朝" panose="02020400000000000000" pitchFamily="18" charset="-128"/>
              <a:ea typeface="游明朝" panose="02020400000000000000" pitchFamily="18" charset="-128"/>
            </a:endParaRPr>
          </a:p>
        </p:txBody>
      </p:sp>
      <p:pic>
        <p:nvPicPr>
          <p:cNvPr id="13" name="図 12">
            <a:extLst>
              <a:ext uri="{FF2B5EF4-FFF2-40B4-BE49-F238E27FC236}">
                <a16:creationId xmlns:a16="http://schemas.microsoft.com/office/drawing/2014/main" id="{58FACDDE-ECBC-4101-D958-2C66FD97A7D8}"/>
              </a:ext>
            </a:extLst>
          </p:cNvPr>
          <p:cNvPicPr>
            <a:picLocks noChangeAspect="1"/>
          </p:cNvPicPr>
          <p:nvPr/>
        </p:nvPicPr>
        <p:blipFill>
          <a:blip r:embed="rId5"/>
          <a:stretch>
            <a:fillRect/>
          </a:stretch>
        </p:blipFill>
        <p:spPr>
          <a:xfrm>
            <a:off x="527493" y="1706986"/>
            <a:ext cx="2710126" cy="2205644"/>
          </a:xfrm>
          <a:prstGeom prst="rect">
            <a:avLst/>
          </a:prstGeom>
        </p:spPr>
      </p:pic>
      <p:pic>
        <p:nvPicPr>
          <p:cNvPr id="16" name="図 15">
            <a:extLst>
              <a:ext uri="{FF2B5EF4-FFF2-40B4-BE49-F238E27FC236}">
                <a16:creationId xmlns:a16="http://schemas.microsoft.com/office/drawing/2014/main" id="{C95B5EE1-79C8-6106-09EF-FD2A5C17FA8C}"/>
              </a:ext>
            </a:extLst>
          </p:cNvPr>
          <p:cNvPicPr>
            <a:picLocks noChangeAspect="1"/>
          </p:cNvPicPr>
          <p:nvPr/>
        </p:nvPicPr>
        <p:blipFill>
          <a:blip r:embed="rId6"/>
          <a:stretch>
            <a:fillRect/>
          </a:stretch>
        </p:blipFill>
        <p:spPr>
          <a:xfrm>
            <a:off x="4143419" y="2835955"/>
            <a:ext cx="1345728" cy="1212751"/>
          </a:xfrm>
          <a:prstGeom prst="rect">
            <a:avLst/>
          </a:prstGeom>
        </p:spPr>
      </p:pic>
      <p:pic>
        <p:nvPicPr>
          <p:cNvPr id="18" name="図 17">
            <a:extLst>
              <a:ext uri="{FF2B5EF4-FFF2-40B4-BE49-F238E27FC236}">
                <a16:creationId xmlns:a16="http://schemas.microsoft.com/office/drawing/2014/main" id="{4AE213B4-A037-D0BC-5E28-35940C53E676}"/>
              </a:ext>
            </a:extLst>
          </p:cNvPr>
          <p:cNvPicPr>
            <a:picLocks noChangeAspect="1"/>
          </p:cNvPicPr>
          <p:nvPr/>
        </p:nvPicPr>
        <p:blipFill>
          <a:blip r:embed="rId7"/>
          <a:stretch>
            <a:fillRect/>
          </a:stretch>
        </p:blipFill>
        <p:spPr>
          <a:xfrm>
            <a:off x="4053438" y="1561597"/>
            <a:ext cx="1535660" cy="1200836"/>
          </a:xfrm>
          <a:prstGeom prst="rect">
            <a:avLst/>
          </a:prstGeom>
        </p:spPr>
      </p:pic>
      <p:pic>
        <p:nvPicPr>
          <p:cNvPr id="24" name="図 23">
            <a:extLst>
              <a:ext uri="{FF2B5EF4-FFF2-40B4-BE49-F238E27FC236}">
                <a16:creationId xmlns:a16="http://schemas.microsoft.com/office/drawing/2014/main" id="{FC51015D-3570-BCC0-18BB-8C92A8FB8506}"/>
              </a:ext>
            </a:extLst>
          </p:cNvPr>
          <p:cNvPicPr>
            <a:picLocks noChangeAspect="1"/>
          </p:cNvPicPr>
          <p:nvPr/>
        </p:nvPicPr>
        <p:blipFill>
          <a:blip r:embed="rId8"/>
          <a:stretch>
            <a:fillRect/>
          </a:stretch>
        </p:blipFill>
        <p:spPr>
          <a:xfrm>
            <a:off x="838061" y="4468568"/>
            <a:ext cx="2411972" cy="2049567"/>
          </a:xfrm>
          <a:prstGeom prst="rect">
            <a:avLst/>
          </a:prstGeom>
        </p:spPr>
      </p:pic>
      <p:pic>
        <p:nvPicPr>
          <p:cNvPr id="31" name="図 30">
            <a:extLst>
              <a:ext uri="{FF2B5EF4-FFF2-40B4-BE49-F238E27FC236}">
                <a16:creationId xmlns:a16="http://schemas.microsoft.com/office/drawing/2014/main" id="{3B6DEE58-F26A-E164-7AE6-BF52E6672A27}"/>
              </a:ext>
            </a:extLst>
          </p:cNvPr>
          <p:cNvPicPr>
            <a:picLocks noChangeAspect="1"/>
          </p:cNvPicPr>
          <p:nvPr/>
        </p:nvPicPr>
        <p:blipFill>
          <a:blip r:embed="rId9"/>
          <a:stretch>
            <a:fillRect/>
          </a:stretch>
        </p:blipFill>
        <p:spPr>
          <a:xfrm>
            <a:off x="1017170" y="6997471"/>
            <a:ext cx="2382252" cy="1969663"/>
          </a:xfrm>
          <a:prstGeom prst="rect">
            <a:avLst/>
          </a:prstGeom>
        </p:spPr>
      </p:pic>
      <p:pic>
        <p:nvPicPr>
          <p:cNvPr id="33" name="図 32">
            <a:extLst>
              <a:ext uri="{FF2B5EF4-FFF2-40B4-BE49-F238E27FC236}">
                <a16:creationId xmlns:a16="http://schemas.microsoft.com/office/drawing/2014/main" id="{2590517B-7B50-FA87-F0F2-FC4A14087D5B}"/>
              </a:ext>
            </a:extLst>
          </p:cNvPr>
          <p:cNvPicPr>
            <a:picLocks noChangeAspect="1"/>
          </p:cNvPicPr>
          <p:nvPr/>
        </p:nvPicPr>
        <p:blipFill>
          <a:blip r:embed="rId10"/>
          <a:stretch>
            <a:fillRect/>
          </a:stretch>
        </p:blipFill>
        <p:spPr>
          <a:xfrm>
            <a:off x="4202740" y="7018036"/>
            <a:ext cx="1987632" cy="1797327"/>
          </a:xfrm>
          <a:prstGeom prst="rect">
            <a:avLst/>
          </a:prstGeom>
        </p:spPr>
      </p:pic>
      <p:sp>
        <p:nvSpPr>
          <p:cNvPr id="4" name="正方形/長方形 3">
            <a:extLst>
              <a:ext uri="{FF2B5EF4-FFF2-40B4-BE49-F238E27FC236}">
                <a16:creationId xmlns:a16="http://schemas.microsoft.com/office/drawing/2014/main" id="{1E07EA43-7257-D112-A72C-F15C1FB9E086}"/>
              </a:ext>
            </a:extLst>
          </p:cNvPr>
          <p:cNvSpPr/>
          <p:nvPr/>
        </p:nvSpPr>
        <p:spPr>
          <a:xfrm>
            <a:off x="73479" y="1445508"/>
            <a:ext cx="6649517" cy="790292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B4E1139-2F66-C2D3-006A-B1A64464489A}"/>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330892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263"/>
            <a:ext cx="5701678" cy="482922"/>
          </a:xfrm>
          <a:prstGeom prst="rect">
            <a:avLst/>
          </a:prstGeom>
          <a:noFill/>
          <a:ln>
            <a:noFill/>
          </a:ln>
        </p:spPr>
        <p:txBody>
          <a:bodyPr spcFirstLastPara="1" wrap="square" lIns="63294" tIns="31638" rIns="63294" bIns="31638" anchor="ctr" anchorCtr="0">
            <a:normAutofit/>
          </a:bodyPr>
          <a:lstStyle/>
          <a:p>
            <a:r>
              <a:rPr kumimoji="1" lang="ja-JP" altLang="en-US" sz="1800" dirty="0">
                <a:latin typeface="BIZ UDPゴシック" panose="020B0400000000000000" pitchFamily="50" charset="-128"/>
                <a:ea typeface="BIZ UDPゴシック" panose="020B0400000000000000" pitchFamily="50" charset="-128"/>
              </a:rPr>
              <a:t>（４）ー１　ロボット２のスペック</a:t>
            </a:r>
            <a:endParaRPr kumimoji="1" lang="ja-JP" altLang="en-US" sz="1200" dirty="0">
              <a:highlight>
                <a:srgbClr val="FFFF00"/>
              </a:highlight>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7</a:t>
            </a:fld>
            <a:endParaRPr lang="ja-JP" altLang="en-US"/>
          </a:p>
        </p:txBody>
      </p:sp>
      <p:sp>
        <p:nvSpPr>
          <p:cNvPr id="5" name="Google Shape;107;p3"/>
          <p:cNvSpPr txBox="1">
            <a:spLocks/>
          </p:cNvSpPr>
          <p:nvPr/>
        </p:nvSpPr>
        <p:spPr>
          <a:xfrm>
            <a:off x="154054" y="1405868"/>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①</a:t>
            </a:r>
            <a:r>
              <a:rPr lang="ja-JP" altLang="en-US" sz="1662" dirty="0">
                <a:latin typeface="BIZ UDPゴシック" panose="020B0400000000000000" pitchFamily="50" charset="-128"/>
                <a:ea typeface="BIZ UDPゴシック" panose="020B0400000000000000" pitchFamily="50" charset="-128"/>
              </a:rPr>
              <a:t>構成</a:t>
            </a:r>
          </a:p>
        </p:txBody>
      </p:sp>
      <p:graphicFrame>
        <p:nvGraphicFramePr>
          <p:cNvPr id="6" name="Google Shape;110;p3"/>
          <p:cNvGraphicFramePr/>
          <p:nvPr/>
        </p:nvGraphicFramePr>
        <p:xfrm>
          <a:off x="215696" y="1818534"/>
          <a:ext cx="6407376" cy="724331"/>
        </p:xfrm>
        <a:graphic>
          <a:graphicData uri="http://schemas.openxmlformats.org/drawingml/2006/table">
            <a:tbl>
              <a:tblPr firstRow="1" bandRow="1">
                <a:noFill/>
                <a:tableStyleId>{849DE5FC-D73B-4EBC-8A1B-07B2455009F4}</a:tableStyleId>
              </a:tblPr>
              <a:tblGrid>
                <a:gridCol w="1601844">
                  <a:extLst>
                    <a:ext uri="{9D8B030D-6E8A-4147-A177-3AD203B41FA5}">
                      <a16:colId xmlns:a16="http://schemas.microsoft.com/office/drawing/2014/main" val="20000"/>
                    </a:ext>
                  </a:extLst>
                </a:gridCol>
                <a:gridCol w="1601844">
                  <a:extLst>
                    <a:ext uri="{9D8B030D-6E8A-4147-A177-3AD203B41FA5}">
                      <a16:colId xmlns:a16="http://schemas.microsoft.com/office/drawing/2014/main" val="20001"/>
                    </a:ext>
                  </a:extLst>
                </a:gridCol>
                <a:gridCol w="1601844">
                  <a:extLst>
                    <a:ext uri="{9D8B030D-6E8A-4147-A177-3AD203B41FA5}">
                      <a16:colId xmlns:a16="http://schemas.microsoft.com/office/drawing/2014/main" val="20002"/>
                    </a:ext>
                  </a:extLst>
                </a:gridCol>
                <a:gridCol w="1601844">
                  <a:extLst>
                    <a:ext uri="{9D8B030D-6E8A-4147-A177-3AD203B41FA5}">
                      <a16:colId xmlns:a16="http://schemas.microsoft.com/office/drawing/2014/main" val="20003"/>
                    </a:ext>
                  </a:extLst>
                </a:gridCol>
              </a:tblGrid>
              <a:tr h="256742">
                <a:tc rowSpan="2">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u="none" strike="noStrike" cap="none" dirty="0">
                          <a:latin typeface="BIZ UDPゴシック" panose="020B0400000000000000" pitchFamily="50" charset="-128"/>
                          <a:ea typeface="BIZ UDPゴシック" panose="020B0400000000000000" pitchFamily="50" charset="-128"/>
                        </a:rPr>
                        <a:t>最大展開</a:t>
                      </a:r>
                      <a:r>
                        <a:rPr lang="ja-JP" sz="1200" u="none" strike="noStrike" cap="none" dirty="0">
                          <a:latin typeface="BIZ UDPゴシック" panose="020B0400000000000000" pitchFamily="50" charset="-128"/>
                          <a:ea typeface="BIZ UDPゴシック" panose="020B0400000000000000" pitchFamily="50" charset="-128"/>
                        </a:rPr>
                        <a:t>サイズ</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縦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横 </a:t>
                      </a:r>
                      <a:endParaRPr sz="1200" b="1" u="none" strike="noStrike" cap="none" dirty="0">
                        <a:solidFill>
                          <a:schemeClr val="lt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rPr>
                        <a:t>高さ </a:t>
                      </a:r>
                      <a:endParaRPr sz="1000" u="none" strike="noStrike" cap="none" dirty="0"/>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67589">
                <a:tc vMerge="1">
                  <a:txBody>
                    <a:bodyPr/>
                    <a:lstStyle/>
                    <a:p>
                      <a:pPr marL="0" marR="0" lvl="0" indent="0" algn="ctr" rtl="0">
                        <a:lnSpc>
                          <a:spcPct val="100000"/>
                        </a:lnSpc>
                        <a:spcBef>
                          <a:spcPts val="0"/>
                        </a:spcBef>
                        <a:spcAft>
                          <a:spcPts val="0"/>
                        </a:spcAft>
                        <a:buClr>
                          <a:srgbClr val="000000"/>
                        </a:buClr>
                        <a:buSzPts val="1800"/>
                        <a:buFont typeface="Arial"/>
                        <a:buNone/>
                      </a:pPr>
                      <a:endParaRPr lang="ja-JP" altLang="en-US" sz="1000" u="none" strike="noStrike" cap="none" dirty="0"/>
                    </a:p>
                  </a:txBody>
                  <a:tcPr marL="63312" marR="63312" marT="31656" marB="31656" anchor="ct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298.52</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230</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rPr>
                        <a:t>98</a:t>
                      </a:r>
                      <a:r>
                        <a:rPr lang="ja-JP" sz="1200" b="0" u="none" strike="noStrike" cap="none" dirty="0">
                          <a:solidFill>
                            <a:schemeClr val="dk1"/>
                          </a:solidFill>
                        </a:rPr>
                        <a:t>mm</a:t>
                      </a:r>
                      <a:endParaRPr sz="1200" b="0" u="none" strike="noStrike" cap="none" dirty="0">
                        <a:solidFill>
                          <a:schemeClr val="dk1"/>
                        </a:solidFill>
                      </a:endParaRPr>
                    </a:p>
                  </a:txBody>
                  <a:tcPr marL="63312" marR="63312" marT="31656" marB="3165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正方形/長方形 7">
            <a:extLst>
              <a:ext uri="{FF2B5EF4-FFF2-40B4-BE49-F238E27FC236}">
                <a16:creationId xmlns:a16="http://schemas.microsoft.com/office/drawing/2014/main" id="{35EC682C-BE22-C083-2E54-D3D0B1F2832C}"/>
              </a:ext>
            </a:extLst>
          </p:cNvPr>
          <p:cNvSpPr/>
          <p:nvPr/>
        </p:nvSpPr>
        <p:spPr>
          <a:xfrm>
            <a:off x="327259" y="549956"/>
            <a:ext cx="6286213" cy="482922"/>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◆ロボット２が複数種類ある場合は、ロボット２－１，２－２として記載してください。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a:p>
            <a:pPr algn="l"/>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　必要であれば、ページを追加してください。</a:t>
            </a:r>
            <a:endParaRPr kumimoji="1" lang="en-US" altLang="ja-JP" b="1"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Google Shape;107;p3">
            <a:extLst>
              <a:ext uri="{FF2B5EF4-FFF2-40B4-BE49-F238E27FC236}">
                <a16:creationId xmlns:a16="http://schemas.microsoft.com/office/drawing/2014/main" id="{103161AF-1472-1D5E-7992-54F035CFA574}"/>
              </a:ext>
            </a:extLst>
          </p:cNvPr>
          <p:cNvSpPr txBox="1">
            <a:spLocks/>
          </p:cNvSpPr>
          <p:nvPr/>
        </p:nvSpPr>
        <p:spPr>
          <a:xfrm>
            <a:off x="154054" y="1078662"/>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u="sng" dirty="0">
                <a:latin typeface="BIZ UDPゴシック" panose="020B0400000000000000" pitchFamily="50" charset="-128"/>
                <a:ea typeface="BIZ UDPゴシック" panose="020B0400000000000000" pitchFamily="50" charset="-128"/>
              </a:rPr>
              <a:t>ロボット２－１（ロボット名：遠鶴探索機）</a:t>
            </a:r>
          </a:p>
        </p:txBody>
      </p:sp>
      <p:graphicFrame>
        <p:nvGraphicFramePr>
          <p:cNvPr id="11" name="Google Shape;109;p3"/>
          <p:cNvGraphicFramePr/>
          <p:nvPr/>
        </p:nvGraphicFramePr>
        <p:xfrm>
          <a:off x="225303" y="2549053"/>
          <a:ext cx="6407394" cy="1957371"/>
        </p:xfrm>
        <a:graphic>
          <a:graphicData uri="http://schemas.openxmlformats.org/drawingml/2006/table">
            <a:tbl>
              <a:tblPr firstCol="1" bandRow="1">
                <a:noFill/>
                <a:tableStyleId>{849DE5FC-D73B-4EBC-8A1B-07B2455009F4}</a:tableStyleId>
              </a:tblPr>
              <a:tblGrid>
                <a:gridCol w="1598988">
                  <a:extLst>
                    <a:ext uri="{9D8B030D-6E8A-4147-A177-3AD203B41FA5}">
                      <a16:colId xmlns:a16="http://schemas.microsoft.com/office/drawing/2014/main" val="20000"/>
                    </a:ext>
                  </a:extLst>
                </a:gridCol>
                <a:gridCol w="4808406">
                  <a:extLst>
                    <a:ext uri="{9D8B030D-6E8A-4147-A177-3AD203B41FA5}">
                      <a16:colId xmlns:a16="http://schemas.microsoft.com/office/drawing/2014/main" val="20001"/>
                    </a:ext>
                  </a:extLst>
                </a:gridCol>
              </a:tblGrid>
              <a:tr h="464991">
                <a:tc>
                  <a:txBody>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1200" b="1" i="0" u="none" strike="noStrike" kern="0" cap="none" spc="0" normalizeH="0" baseline="0" noProof="0" dirty="0">
                          <a:ln>
                            <a:noFill/>
                          </a:ln>
                          <a:solidFill>
                            <a:srgbClr val="FFFFFF"/>
                          </a:solidFill>
                          <a:effectLst/>
                          <a:uLnTx/>
                          <a:uFillTx/>
                          <a:latin typeface="Calibri"/>
                          <a:cs typeface="Calibri"/>
                          <a:sym typeface="Arial"/>
                        </a:rPr>
                        <a:t>重量</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すべてのロボットの合計は</a:t>
                      </a:r>
                      <a:r>
                        <a:rPr kumimoji="0" lang="en-US" altLang="ja-JP" sz="700" b="1" i="0" u="none" strike="noStrike" kern="0" cap="none" spc="0" normalizeH="0" baseline="0" noProof="0" dirty="0">
                          <a:ln>
                            <a:noFill/>
                          </a:ln>
                          <a:solidFill>
                            <a:srgbClr val="FFFFFF"/>
                          </a:solidFill>
                          <a:effectLst/>
                          <a:uLnTx/>
                          <a:uFillTx/>
                          <a:latin typeface="Calibri"/>
                          <a:cs typeface="Calibri"/>
                          <a:sym typeface="Arial"/>
                        </a:rPr>
                        <a:t>3</a:t>
                      </a:r>
                      <a:r>
                        <a:rPr kumimoji="0" lang="en-US" altLang="ja-JP" sz="700" b="1" i="0" u="none" strike="noStrike" kern="0" cap="none" spc="0" normalizeH="0" baseline="0" noProof="0" dirty="0">
                          <a:ln>
                            <a:noFill/>
                          </a:ln>
                          <a:solidFill>
                            <a:srgbClr val="FFFFFF"/>
                          </a:solidFill>
                          <a:effectLst/>
                          <a:uLnTx/>
                          <a:uFillTx/>
                          <a:latin typeface="Calibri"/>
                          <a:ea typeface="Calibri"/>
                          <a:cs typeface="Calibri"/>
                          <a:sym typeface="Arial"/>
                        </a:rPr>
                        <a:t>0kg</a:t>
                      </a:r>
                      <a:r>
                        <a:rPr kumimoji="0" lang="ja-JP" altLang="en-US" sz="700" b="1" i="0" u="none" strike="noStrike" kern="0" cap="none" spc="0" normalizeH="0" baseline="0" noProof="0" dirty="0">
                          <a:ln>
                            <a:noFill/>
                          </a:ln>
                          <a:solidFill>
                            <a:srgbClr val="FFFFFF"/>
                          </a:solidFill>
                          <a:effectLst/>
                          <a:uLnTx/>
                          <a:uFillTx/>
                          <a:latin typeface="Calibri"/>
                          <a:cs typeface="Calibri"/>
                          <a:sym typeface="Arial"/>
                        </a:rPr>
                        <a:t>以下</a:t>
                      </a:r>
                      <a:endParaRPr kumimoji="0" lang="ja-JP" altLang="en-US" sz="1200" b="1" i="0" u="none" strike="noStrike" kern="0" cap="none" spc="0" normalizeH="0" baseline="0" noProof="0" dirty="0">
                        <a:ln>
                          <a:noFill/>
                        </a:ln>
                        <a:solidFill>
                          <a:srgbClr val="FFFFFF"/>
                        </a:solidFill>
                        <a:effectLst/>
                        <a:uLnTx/>
                        <a:uFillTx/>
                        <a:latin typeface="Calibri"/>
                        <a:ea typeface="Calibri"/>
                        <a:cs typeface="Calibri"/>
                        <a:sym typeface="Arial"/>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0.</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rPr>
                        <a:t>68</a:t>
                      </a:r>
                      <a:r>
                        <a:rPr lang="ja-JP" sz="1200" b="0" u="none" strike="noStrike" cap="none" dirty="0">
                          <a:solidFill>
                            <a:schemeClr val="dk1"/>
                          </a:solidFill>
                          <a:latin typeface="BIZ UDPゴシック" panose="020B0400000000000000" pitchFamily="50" charset="-128"/>
                          <a:ea typeface="BIZ UDPゴシック" panose="020B0400000000000000" pitchFamily="50" charset="-128"/>
                        </a:rPr>
                        <a:t> kg</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　</a:t>
                      </a:r>
                      <a:r>
                        <a:rPr lang="en-US" altLang="ja-JP" sz="1200" b="0" u="none" strike="noStrike" cap="none">
                          <a:solidFill>
                            <a:schemeClr val="dk1"/>
                          </a:solidFill>
                          <a:latin typeface="BIZ UDPゴシック" panose="020B0400000000000000" pitchFamily="50" charset="-128"/>
                          <a:ea typeface="BIZ UDPゴシック" panose="020B0400000000000000" pitchFamily="50" charset="-128"/>
                        </a:rPr>
                        <a:t>×3</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lumMod val="20000"/>
                        <a:lumOff val="80000"/>
                      </a:schemeClr>
                    </a:solidFill>
                  </a:tcPr>
                </a:tc>
                <a:extLst>
                  <a:ext uri="{0D108BD9-81ED-4DB2-BD59-A6C34878D82A}">
                    <a16:rowId xmlns:a16="http://schemas.microsoft.com/office/drawing/2014/main" val="10000"/>
                  </a:ext>
                </a:extLst>
              </a:tr>
              <a:tr h="529854">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移動方法</a:t>
                      </a:r>
                      <a:endParaRPr sz="10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rPr>
                        <a:t>独立差動二輪</a:t>
                      </a:r>
                      <a:endParaRPr sz="1200" b="0" u="none" strike="noStrike" cap="none" dirty="0">
                        <a:solidFill>
                          <a:schemeClr val="dk1"/>
                        </a:solidFill>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539015">
                <a:tc>
                  <a:txBody>
                    <a:bodyPr/>
                    <a:lstStyle/>
                    <a:p>
                      <a:pPr marL="0" marR="0" lvl="0" indent="0" algn="ctr" rtl="0">
                        <a:lnSpc>
                          <a:spcPct val="100000"/>
                        </a:lnSpc>
                        <a:spcBef>
                          <a:spcPts val="0"/>
                        </a:spcBef>
                        <a:spcAft>
                          <a:spcPts val="0"/>
                        </a:spcAft>
                        <a:buClr>
                          <a:srgbClr val="000000"/>
                        </a:buClr>
                        <a:buSzPts val="18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動力</a:t>
                      </a:r>
                      <a:endParaRPr sz="12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3.7V</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リチウムイオン電池</a:t>
                      </a: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×2</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tc>
                <a:extLst>
                  <a:ext uri="{0D108BD9-81ED-4DB2-BD59-A6C34878D82A}">
                    <a16:rowId xmlns:a16="http://schemas.microsoft.com/office/drawing/2014/main" val="10002"/>
                  </a:ext>
                </a:extLst>
              </a:tr>
              <a:tr h="423511">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本構成の</a:t>
                      </a:r>
                      <a:endParaRPr lang="en-US" altLang="ja-JP"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ja-JP" altLang="en-US"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rPr>
                        <a:t>ロボット２の台数</a:t>
                      </a:r>
                      <a:endParaRPr sz="1000" b="1"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US" altLang="ja-JP"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3  </a:t>
                      </a:r>
                      <a:r>
                        <a:rPr lang="ja-JP" altLang="en-US"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rPr>
                        <a:t>台</a:t>
                      </a:r>
                      <a:endParaRPr sz="1200" b="0" u="none" strike="noStrike" cap="none" dirty="0">
                        <a:solidFill>
                          <a:schemeClr val="dk1"/>
                        </a:solidFill>
                        <a:latin typeface="BIZ UDPゴシック" panose="020B0400000000000000" pitchFamily="50" charset="-128"/>
                        <a:ea typeface="BIZ UDPゴシック" panose="020B0400000000000000" pitchFamily="50" charset="-128"/>
                        <a:cs typeface="Calibri"/>
                        <a:sym typeface="Calibri"/>
                      </a:endParaRPr>
                    </a:p>
                  </a:txBody>
                  <a:tcPr marL="63312" marR="63312" marT="31656" marB="31656" anchor="ctr"/>
                </a:tc>
                <a:extLst>
                  <a:ext uri="{0D108BD9-81ED-4DB2-BD59-A6C34878D82A}">
                    <a16:rowId xmlns:a16="http://schemas.microsoft.com/office/drawing/2014/main" val="10003"/>
                  </a:ext>
                </a:extLst>
              </a:tr>
            </a:tbl>
          </a:graphicData>
        </a:graphic>
      </p:graphicFrame>
      <p:sp>
        <p:nvSpPr>
          <p:cNvPr id="13" name="Google Shape;107;p3">
            <a:extLst>
              <a:ext uri="{FF2B5EF4-FFF2-40B4-BE49-F238E27FC236}">
                <a16:creationId xmlns:a16="http://schemas.microsoft.com/office/drawing/2014/main" id="{681B73FF-A74B-A509-7D4B-0CC35CCAFD23}"/>
              </a:ext>
            </a:extLst>
          </p:cNvPr>
          <p:cNvSpPr txBox="1">
            <a:spLocks/>
          </p:cNvSpPr>
          <p:nvPr/>
        </p:nvSpPr>
        <p:spPr>
          <a:xfrm>
            <a:off x="118429" y="5995097"/>
            <a:ext cx="6407454" cy="482922"/>
          </a:xfrm>
          <a:prstGeom prst="rect">
            <a:avLst/>
          </a:prstGeom>
          <a:noFill/>
          <a:ln>
            <a:noFill/>
          </a:ln>
        </p:spPr>
        <p:txBody>
          <a:bodyPr spcFirstLastPara="1" wrap="square" lIns="63294" tIns="31638" rIns="63294" bIns="31638"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2492"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ja-JP" altLang="en-US" sz="1662" dirty="0"/>
              <a:t>②無線</a:t>
            </a:r>
          </a:p>
        </p:txBody>
      </p:sp>
      <p:graphicFrame>
        <p:nvGraphicFramePr>
          <p:cNvPr id="2" name="表 3">
            <a:extLst>
              <a:ext uri="{FF2B5EF4-FFF2-40B4-BE49-F238E27FC236}">
                <a16:creationId xmlns:a16="http://schemas.microsoft.com/office/drawing/2014/main" id="{38B0FBA0-326D-43EF-6038-1FB91BC4ED44}"/>
              </a:ext>
            </a:extLst>
          </p:cNvPr>
          <p:cNvGraphicFramePr>
            <a:graphicFrameLocks noGrp="1"/>
          </p:cNvGraphicFramePr>
          <p:nvPr>
            <p:extLst>
              <p:ext uri="{D42A27DB-BD31-4B8C-83A1-F6EECF244321}">
                <p14:modId xmlns:p14="http://schemas.microsoft.com/office/powerpoint/2010/main" val="1989742966"/>
              </p:ext>
            </p:extLst>
          </p:nvPr>
        </p:nvGraphicFramePr>
        <p:xfrm>
          <a:off x="1007906" y="4865568"/>
          <a:ext cx="4699748" cy="1107602"/>
        </p:xfrm>
        <a:graphic>
          <a:graphicData uri="http://schemas.openxmlformats.org/drawingml/2006/table">
            <a:tbl>
              <a:tblPr bandRow="1">
                <a:tableStyleId>{849DE5FC-D73B-4EBC-8A1B-07B2455009F4}</a:tableStyleId>
              </a:tblPr>
              <a:tblGrid>
                <a:gridCol w="528722">
                  <a:extLst>
                    <a:ext uri="{9D8B030D-6E8A-4147-A177-3AD203B41FA5}">
                      <a16:colId xmlns:a16="http://schemas.microsoft.com/office/drawing/2014/main" val="3078479892"/>
                    </a:ext>
                  </a:extLst>
                </a:gridCol>
                <a:gridCol w="4171026">
                  <a:extLst>
                    <a:ext uri="{9D8B030D-6E8A-4147-A177-3AD203B41FA5}">
                      <a16:colId xmlns:a16="http://schemas.microsoft.com/office/drawing/2014/main" val="2851862048"/>
                    </a:ext>
                  </a:extLst>
                </a:gridCol>
              </a:tblGrid>
              <a:tr h="366404">
                <a:tc>
                  <a:txBody>
                    <a:bodyPr/>
                    <a:lstStyle/>
                    <a:p>
                      <a:pPr marL="0" marR="0" lvl="0" indent="0" algn="ctr" rtl="0">
                        <a:lnSpc>
                          <a:spcPct val="100000"/>
                        </a:lnSpc>
                        <a:spcBef>
                          <a:spcPts val="0"/>
                        </a:spcBef>
                        <a:spcAft>
                          <a:spcPts val="0"/>
                        </a:spcAft>
                        <a:buClr>
                          <a:srgbClr val="000000"/>
                        </a:buClr>
                        <a:buSzPts val="1800"/>
                        <a:buFont typeface="Arial"/>
                        <a:buNone/>
                      </a:pPr>
                      <a:r>
                        <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rPr>
                        <a:t>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ボールまたはボックスを持つ機能を有する。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2576263977"/>
                  </a:ext>
                </a:extLst>
              </a:tr>
              <a:tr h="3863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ボールを投げる、蹴るなどして直接エリアＡまで届ける機能を有する。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4248393617"/>
                  </a:ext>
                </a:extLst>
              </a:tr>
              <a:tr h="35484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ja-JP" altLang="en-US" sz="1200" b="1" i="0" u="none" strike="noStrike" cap="none" dirty="0">
                        <a:solidFill>
                          <a:schemeClr val="tx1"/>
                        </a:solidFill>
                        <a:latin typeface="BIZ UDPゴシック" panose="020B0400000000000000" pitchFamily="50" charset="-128"/>
                        <a:ea typeface="BIZ UDPゴシック" panose="020B0400000000000000" pitchFamily="50" charset="-128"/>
                        <a:cs typeface="Calibri"/>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800"/>
                        <a:buFont typeface="Arial"/>
                        <a:buNone/>
                      </a:pPr>
                      <a:r>
                        <a:rPr lang="ja-JP" altLang="en-US" sz="1000" b="1" i="0" u="none" strike="noStrike" cap="none" dirty="0">
                          <a:solidFill>
                            <a:schemeClr val="lt1"/>
                          </a:solidFill>
                          <a:latin typeface="BIZ UDPゴシック" panose="020B0400000000000000" pitchFamily="50" charset="-128"/>
                          <a:ea typeface="BIZ UDPゴシック" panose="020B0400000000000000" pitchFamily="50" charset="-128"/>
                          <a:cs typeface="Calibri"/>
                          <a:sym typeface="Arial"/>
                        </a:rPr>
                        <a:t>ボックスを直接エリアＡまで届ける機能を有する。</a:t>
                      </a:r>
                    </a:p>
                  </a:txBody>
                  <a:tcPr anchor="ctr">
                    <a:lnL w="12700" cap="flat" cmpd="sng" algn="ctr">
                      <a:solidFill>
                        <a:schemeClr val="tx1"/>
                      </a:solidFill>
                      <a:prstDash val="solid"/>
                      <a:round/>
                      <a:headEnd type="none" w="med" len="med"/>
                      <a:tailEnd type="none" w="med" len="med"/>
                    </a:lnL>
                    <a:solidFill>
                      <a:srgbClr val="5B9BD5"/>
                    </a:solidFill>
                  </a:tcPr>
                </a:tc>
                <a:extLst>
                  <a:ext uri="{0D108BD9-81ED-4DB2-BD59-A6C34878D82A}">
                    <a16:rowId xmlns:a16="http://schemas.microsoft.com/office/drawing/2014/main" val="3636554334"/>
                  </a:ext>
                </a:extLst>
              </a:tr>
            </a:tbl>
          </a:graphicData>
        </a:graphic>
      </p:graphicFrame>
      <p:sp>
        <p:nvSpPr>
          <p:cNvPr id="4" name="テキスト ボックス 3">
            <a:extLst>
              <a:ext uri="{FF2B5EF4-FFF2-40B4-BE49-F238E27FC236}">
                <a16:creationId xmlns:a16="http://schemas.microsoft.com/office/drawing/2014/main" id="{741CCE37-6DD6-0607-CA3A-446C0BA52D99}"/>
              </a:ext>
            </a:extLst>
          </p:cNvPr>
          <p:cNvSpPr txBox="1"/>
          <p:nvPr/>
        </p:nvSpPr>
        <p:spPr>
          <a:xfrm>
            <a:off x="1130300" y="4563574"/>
            <a:ext cx="1981200" cy="246221"/>
          </a:xfrm>
          <a:prstGeom prst="rect">
            <a:avLst/>
          </a:prstGeom>
          <a:noFill/>
        </p:spPr>
        <p:txBody>
          <a:bodyPr wrap="square" rtlCol="0">
            <a:spAutoFit/>
          </a:bodyPr>
          <a:lstStyle/>
          <a:p>
            <a:r>
              <a:rPr kumimoji="1" lang="ja-JP" altLang="en-US" sz="1000" dirty="0">
                <a:latin typeface="BIZ UDPゴシック" panose="020B0400000000000000" pitchFamily="50" charset="-128"/>
                <a:ea typeface="BIZ UDPゴシック" panose="020B0400000000000000" pitchFamily="50" charset="-128"/>
              </a:rPr>
              <a:t>↓ 満たすものに○</a:t>
            </a:r>
          </a:p>
        </p:txBody>
      </p:sp>
      <p:graphicFrame>
        <p:nvGraphicFramePr>
          <p:cNvPr id="10" name="Google Shape;118;p4">
            <a:extLst>
              <a:ext uri="{FF2B5EF4-FFF2-40B4-BE49-F238E27FC236}">
                <a16:creationId xmlns:a16="http://schemas.microsoft.com/office/drawing/2014/main" id="{39716D1C-DDA8-12C8-8234-7D065F9FD009}"/>
              </a:ext>
            </a:extLst>
          </p:cNvPr>
          <p:cNvGraphicFramePr/>
          <p:nvPr/>
        </p:nvGraphicFramePr>
        <p:xfrm>
          <a:off x="189678" y="6473249"/>
          <a:ext cx="6336205" cy="2708149"/>
        </p:xfrm>
        <a:graphic>
          <a:graphicData uri="http://schemas.openxmlformats.org/drawingml/2006/table">
            <a:tbl>
              <a:tblPr firstRow="1" firstCol="1" bandRow="1">
                <a:noFill/>
                <a:tableStyleId>{849DE5FC-D73B-4EBC-8A1B-07B2455009F4}</a:tableStyleId>
              </a:tblPr>
              <a:tblGrid>
                <a:gridCol w="842281">
                  <a:extLst>
                    <a:ext uri="{9D8B030D-6E8A-4147-A177-3AD203B41FA5}">
                      <a16:colId xmlns:a16="http://schemas.microsoft.com/office/drawing/2014/main" val="20000"/>
                    </a:ext>
                  </a:extLst>
                </a:gridCol>
                <a:gridCol w="942798">
                  <a:extLst>
                    <a:ext uri="{9D8B030D-6E8A-4147-A177-3AD203B41FA5}">
                      <a16:colId xmlns:a16="http://schemas.microsoft.com/office/drawing/2014/main" val="20001"/>
                    </a:ext>
                  </a:extLst>
                </a:gridCol>
                <a:gridCol w="4551126">
                  <a:extLst>
                    <a:ext uri="{9D8B030D-6E8A-4147-A177-3AD203B41FA5}">
                      <a16:colId xmlns:a16="http://schemas.microsoft.com/office/drawing/2014/main" val="20002"/>
                    </a:ext>
                  </a:extLst>
                </a:gridCol>
              </a:tblGrid>
              <a:tr h="281325">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項目</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tc h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u="none" strike="noStrike" cap="none" dirty="0">
                          <a:latin typeface="BIZ UDPゴシック" panose="020B0400000000000000" pitchFamily="50" charset="-128"/>
                          <a:ea typeface="BIZ UDPゴシック" panose="020B0400000000000000" pitchFamily="50" charset="-128"/>
                        </a:rPr>
                        <a:t>コントローラ</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1"/>
                    </a:solidFill>
                  </a:tcPr>
                </a:tc>
                <a:extLst>
                  <a:ext uri="{0D108BD9-81ED-4DB2-BD59-A6C34878D82A}">
                    <a16:rowId xmlns:a16="http://schemas.microsoft.com/office/drawing/2014/main" val="10000"/>
                  </a:ext>
                </a:extLst>
              </a:tr>
              <a:tr h="308008">
                <a:tc gridSpan="2">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帯域</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tc hMerge="1">
                  <a:txBody>
                    <a:bodyPr/>
                    <a:lstStyle/>
                    <a:p>
                      <a:endParaRPr lang="ja-JP"/>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u="none" strike="noStrike" cap="none" dirty="0">
                          <a:latin typeface="BIZ UDPゴシック" panose="020B0400000000000000" pitchFamily="50" charset="-128"/>
                          <a:ea typeface="BIZ UDPゴシック" panose="020B0400000000000000" pitchFamily="50" charset="-128"/>
                        </a:rPr>
                        <a:t>920</a:t>
                      </a:r>
                      <a:r>
                        <a:rPr lang="ja-JP" altLang="en-US" sz="1200" u="none" strike="noStrike" cap="none" dirty="0">
                          <a:latin typeface="BIZ UDPゴシック" panose="020B0400000000000000" pitchFamily="50" charset="-128"/>
                          <a:ea typeface="BIZ UDPゴシック" panose="020B0400000000000000" pitchFamily="50" charset="-128"/>
                        </a:rPr>
                        <a:t>～</a:t>
                      </a:r>
                      <a:r>
                        <a:rPr lang="en-US" altLang="ja-JP" sz="1200" u="none" strike="noStrike" cap="none" dirty="0">
                          <a:latin typeface="BIZ UDPゴシック" panose="020B0400000000000000" pitchFamily="50" charset="-128"/>
                          <a:ea typeface="BIZ UDPゴシック" panose="020B0400000000000000" pitchFamily="50" charset="-128"/>
                        </a:rPr>
                        <a:t>923MH</a:t>
                      </a:r>
                      <a:r>
                        <a:rPr lang="ja-JP" altLang="en-US" sz="1200" u="none" strike="noStrike" cap="none" dirty="0">
                          <a:latin typeface="BIZ UDPゴシック" panose="020B0400000000000000" pitchFamily="50" charset="-128"/>
                          <a:ea typeface="BIZ UDPゴシック" panose="020B0400000000000000" pitchFamily="50" charset="-128"/>
                        </a:rPr>
                        <a:t>ｚ</a:t>
                      </a:r>
                      <a:endParaRPr lang="en-US" altLang="ja-JP"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tc>
                <a:extLst>
                  <a:ext uri="{0D108BD9-81ED-4DB2-BD59-A6C34878D82A}">
                    <a16:rowId xmlns:a16="http://schemas.microsoft.com/office/drawing/2014/main" val="10001"/>
                  </a:ext>
                </a:extLst>
              </a:tr>
              <a:tr h="420224">
                <a:tc rowSpan="3">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a:latin typeface="BIZ UDPゴシック" panose="020B0400000000000000" pitchFamily="50" charset="-128"/>
                          <a:ea typeface="BIZ UDPゴシック" panose="020B0400000000000000" pitchFamily="50" charset="-128"/>
                        </a:rPr>
                        <a:t>送信側</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ctr" rtl="0">
                        <a:lnSpc>
                          <a:spcPct val="100000"/>
                        </a:lnSpc>
                        <a:spcBef>
                          <a:spcPts val="0"/>
                        </a:spcBef>
                        <a:spcAft>
                          <a:spcPts val="0"/>
                        </a:spcAft>
                        <a:buClr>
                          <a:schemeClr val="lt1"/>
                        </a:buClr>
                        <a:buSzPts val="1400"/>
                        <a:buFont typeface="Calibri"/>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機器名</a:t>
                      </a:r>
                      <a:endParaRPr sz="1200" b="1" u="none" strike="noStrike" cap="none" dirty="0">
                        <a:solidFill>
                          <a:schemeClr val="lt1"/>
                        </a:solidFill>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通信モジュール</a:t>
                      </a:r>
                    </a:p>
                  </a:txBody>
                  <a:tcPr marL="63312" marR="63312" marT="31656" marB="31656" anchor="ctr">
                    <a:solidFill>
                      <a:srgbClr val="C4E0B2"/>
                    </a:solidFill>
                  </a:tcPr>
                </a:tc>
                <a:extLst>
                  <a:ext uri="{0D108BD9-81ED-4DB2-BD59-A6C34878D82A}">
                    <a16:rowId xmlns:a16="http://schemas.microsoft.com/office/drawing/2014/main" val="10002"/>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ｓ</a:t>
                      </a:r>
                      <a:r>
                        <a:rPr lang="en-US" altLang="ja-JP" sz="1200" u="none" strike="noStrike" cap="none" dirty="0">
                          <a:latin typeface="BIZ UDPゴシック" panose="020B0400000000000000" pitchFamily="50" charset="-128"/>
                          <a:ea typeface="BIZ UDPゴシック" panose="020B0400000000000000" pitchFamily="50" charset="-128"/>
                        </a:rPr>
                        <a:t>L</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E1EFD8"/>
                    </a:solidFill>
                  </a:tcPr>
                </a:tc>
                <a:extLst>
                  <a:ext uri="{0D108BD9-81ED-4DB2-BD59-A6C34878D82A}">
                    <a16:rowId xmlns:a16="http://schemas.microsoft.com/office/drawing/2014/main" val="10003"/>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dirty="0">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005-102581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C4E0B2"/>
                    </a:solidFill>
                  </a:tcPr>
                </a:tc>
                <a:extLst>
                  <a:ext uri="{0D108BD9-81ED-4DB2-BD59-A6C34878D82A}">
                    <a16:rowId xmlns:a16="http://schemas.microsoft.com/office/drawing/2014/main" val="10004"/>
                  </a:ext>
                </a:extLst>
              </a:tr>
              <a:tr h="420224">
                <a:tc rowSpan="2">
                  <a:txBody>
                    <a:bodyPr/>
                    <a:lstStyle/>
                    <a:p>
                      <a:pPr marL="0" marR="0" lvl="0" indent="0" algn="ctr" rtl="0">
                        <a:lnSpc>
                          <a:spcPct val="100000"/>
                        </a:lnSpc>
                        <a:spcBef>
                          <a:spcPts val="0"/>
                        </a:spcBef>
                        <a:spcAft>
                          <a:spcPts val="0"/>
                        </a:spcAft>
                        <a:buClr>
                          <a:srgbClr val="000000"/>
                        </a:buClr>
                        <a:buSzPts val="1600"/>
                        <a:buFont typeface="Arial"/>
                        <a:buNone/>
                      </a:pPr>
                      <a:r>
                        <a:rPr lang="ja-JP" sz="1200" u="none" strike="noStrike" cap="none" dirty="0">
                          <a:latin typeface="BIZ UDPゴシック" panose="020B0400000000000000" pitchFamily="50" charset="-128"/>
                          <a:ea typeface="BIZ UDPゴシック" panose="020B0400000000000000" pitchFamily="50" charset="-128"/>
                        </a:rPr>
                        <a:t>受信側</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型式 又は 名称</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IM920</a:t>
                      </a:r>
                      <a:r>
                        <a:rPr lang="ja-JP" altLang="en-US" sz="1200" u="none" strike="noStrike" cap="none" dirty="0">
                          <a:latin typeface="BIZ UDPゴシック" panose="020B0400000000000000" pitchFamily="50" charset="-128"/>
                          <a:ea typeface="BIZ UDPゴシック" panose="020B0400000000000000" pitchFamily="50" charset="-128"/>
                        </a:rPr>
                        <a:t>ｓ</a:t>
                      </a:r>
                      <a:r>
                        <a:rPr lang="en-US" altLang="ja-JP" sz="1200" u="none" strike="noStrike" cap="none" dirty="0">
                          <a:latin typeface="BIZ UDPゴシック" panose="020B0400000000000000" pitchFamily="50" charset="-128"/>
                          <a:ea typeface="BIZ UDPゴシック" panose="020B0400000000000000" pitchFamily="50" charset="-128"/>
                        </a:rPr>
                        <a:t>L</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BE4D4"/>
                    </a:solidFill>
                  </a:tcPr>
                </a:tc>
                <a:extLst>
                  <a:ext uri="{0D108BD9-81ED-4DB2-BD59-A6C34878D82A}">
                    <a16:rowId xmlns:a16="http://schemas.microsoft.com/office/drawing/2014/main" val="10005"/>
                  </a:ext>
                </a:extLst>
              </a:tr>
              <a:tr h="420224">
                <a:tc vMerge="1">
                  <a:txBody>
                    <a:bodyPr/>
                    <a:lstStyle/>
                    <a:p>
                      <a:endParaRPr lang="ja-JP"/>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ja-JP" sz="1200" b="1" u="none" strike="noStrike" cap="none">
                          <a:solidFill>
                            <a:schemeClr val="lt1"/>
                          </a:solidFill>
                          <a:latin typeface="BIZ UDPゴシック" panose="020B0400000000000000" pitchFamily="50" charset="-128"/>
                          <a:ea typeface="BIZ UDPゴシック" panose="020B0400000000000000" pitchFamily="50" charset="-128"/>
                        </a:rPr>
                        <a:t>技適番号</a:t>
                      </a:r>
                      <a:endParaRPr sz="1200" u="none" strike="noStrike" cap="none">
                        <a:latin typeface="BIZ UDPゴシック" panose="020B0400000000000000" pitchFamily="50" charset="-128"/>
                        <a:ea typeface="BIZ UDPゴシック" panose="020B0400000000000000" pitchFamily="50" charset="-128"/>
                      </a:endParaRPr>
                    </a:p>
                  </a:txBody>
                  <a:tcPr marL="63312" marR="63312" marT="31656" marB="31656" anchor="ctr">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ja-JP" sz="1200" u="none" strike="noStrike" cap="none" dirty="0">
                          <a:latin typeface="BIZ UDPゴシック" panose="020B0400000000000000" pitchFamily="50" charset="-128"/>
                          <a:ea typeface="BIZ UDPゴシック" panose="020B0400000000000000" pitchFamily="50" charset="-128"/>
                        </a:rPr>
                        <a:t>005-102581</a:t>
                      </a:r>
                      <a:endParaRPr sz="1200" u="none" strike="noStrike" cap="none" dirty="0">
                        <a:latin typeface="BIZ UDPゴシック" panose="020B0400000000000000" pitchFamily="50" charset="-128"/>
                        <a:ea typeface="BIZ UDPゴシック" panose="020B0400000000000000" pitchFamily="50" charset="-128"/>
                      </a:endParaRPr>
                    </a:p>
                  </a:txBody>
                  <a:tcPr marL="63312" marR="63312" marT="31656" marB="31656" anchor="ctr">
                    <a:solidFill>
                      <a:srgbClr val="F7CAAC"/>
                    </a:solidFill>
                  </a:tcPr>
                </a:tc>
                <a:extLst>
                  <a:ext uri="{0D108BD9-81ED-4DB2-BD59-A6C34878D82A}">
                    <a16:rowId xmlns:a16="http://schemas.microsoft.com/office/drawing/2014/main" val="10006"/>
                  </a:ext>
                </a:extLst>
              </a:tr>
            </a:tbl>
          </a:graphicData>
        </a:graphic>
      </p:graphicFrame>
      <p:sp>
        <p:nvSpPr>
          <p:cNvPr id="7" name="正方形/長方形 6">
            <a:extLst>
              <a:ext uri="{FF2B5EF4-FFF2-40B4-BE49-F238E27FC236}">
                <a16:creationId xmlns:a16="http://schemas.microsoft.com/office/drawing/2014/main" id="{249C4072-8DEC-2847-64B5-7735AA28D59A}"/>
              </a:ext>
            </a:extLst>
          </p:cNvPr>
          <p:cNvSpPr/>
          <p:nvPr/>
        </p:nvSpPr>
        <p:spPr>
          <a:xfrm>
            <a:off x="184605" y="1764992"/>
            <a:ext cx="6649517" cy="128526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225ABE7-A623-601D-0BCF-5C80D6A3318C}"/>
              </a:ext>
            </a:extLst>
          </p:cNvPr>
          <p:cNvSpPr/>
          <p:nvPr/>
        </p:nvSpPr>
        <p:spPr>
          <a:xfrm>
            <a:off x="1007906" y="4831722"/>
            <a:ext cx="546574" cy="116247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BBEE6DC-1837-3227-2360-41B419616F60}"/>
              </a:ext>
            </a:extLst>
          </p:cNvPr>
          <p:cNvSpPr txBox="1"/>
          <p:nvPr/>
        </p:nvSpPr>
        <p:spPr>
          <a:xfrm>
            <a:off x="5671481" y="301461"/>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7" name="図 26">
            <a:extLst>
              <a:ext uri="{FF2B5EF4-FFF2-40B4-BE49-F238E27FC236}">
                <a16:creationId xmlns:a16="http://schemas.microsoft.com/office/drawing/2014/main" id="{035E899E-3B57-6DD7-6380-7800AE2CE967}"/>
              </a:ext>
            </a:extLst>
          </p:cNvPr>
          <p:cNvPicPr>
            <a:picLocks noChangeAspect="1"/>
          </p:cNvPicPr>
          <p:nvPr/>
        </p:nvPicPr>
        <p:blipFill>
          <a:blip r:embed="rId3"/>
          <a:stretch>
            <a:fillRect/>
          </a:stretch>
        </p:blipFill>
        <p:spPr>
          <a:xfrm>
            <a:off x="4009536" y="7039201"/>
            <a:ext cx="2516430" cy="1411440"/>
          </a:xfrm>
          <a:prstGeom prst="rect">
            <a:avLst/>
          </a:prstGeom>
        </p:spPr>
      </p:pic>
      <p:pic>
        <p:nvPicPr>
          <p:cNvPr id="21" name="図 20">
            <a:extLst>
              <a:ext uri="{FF2B5EF4-FFF2-40B4-BE49-F238E27FC236}">
                <a16:creationId xmlns:a16="http://schemas.microsoft.com/office/drawing/2014/main" id="{C474F99F-C548-D323-899D-8513ABC8E563}"/>
              </a:ext>
            </a:extLst>
          </p:cNvPr>
          <p:cNvPicPr>
            <a:picLocks noChangeAspect="1"/>
          </p:cNvPicPr>
          <p:nvPr/>
        </p:nvPicPr>
        <p:blipFill>
          <a:blip r:embed="rId4"/>
          <a:stretch>
            <a:fillRect/>
          </a:stretch>
        </p:blipFill>
        <p:spPr>
          <a:xfrm>
            <a:off x="619019" y="6553205"/>
            <a:ext cx="2328333" cy="2095500"/>
          </a:xfrm>
          <a:prstGeom prst="rect">
            <a:avLst/>
          </a:prstGeom>
        </p:spPr>
      </p:pic>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alt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-1</a:t>
            </a:r>
            <a:r>
              <a:rPr lang="ja-JP" alt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8</a:t>
            </a:fld>
            <a:endParaRPr lang="ja-JP" altLang="en-US"/>
          </a:p>
        </p:txBody>
      </p:sp>
      <p:sp>
        <p:nvSpPr>
          <p:cNvPr id="4" name="テキスト ボックス 3">
            <a:extLst>
              <a:ext uri="{FF2B5EF4-FFF2-40B4-BE49-F238E27FC236}">
                <a16:creationId xmlns:a16="http://schemas.microsoft.com/office/drawing/2014/main" id="{CF0AC74F-878B-484D-AD8F-109BAE676149}"/>
              </a:ext>
            </a:extLst>
          </p:cNvPr>
          <p:cNvSpPr txBox="1"/>
          <p:nvPr/>
        </p:nvSpPr>
        <p:spPr>
          <a:xfrm>
            <a:off x="73481" y="1882140"/>
            <a:ext cx="3706040" cy="1585049"/>
          </a:xfrm>
          <a:prstGeom prst="rect">
            <a:avLst/>
          </a:prstGeom>
          <a:noFill/>
        </p:spPr>
        <p:txBody>
          <a:bodyPr wrap="square" rtlCol="0">
            <a:spAutoFit/>
          </a:bodyPr>
          <a:lstStyle/>
          <a:p>
            <a:r>
              <a:rPr kumimoji="1" lang="ja-JP" altLang="en-US" dirty="0"/>
              <a:t>〇ロボット</a:t>
            </a:r>
            <a:r>
              <a:rPr kumimoji="1" lang="en-US" altLang="ja-JP" dirty="0"/>
              <a:t>2-1</a:t>
            </a:r>
            <a:r>
              <a:rPr kumimoji="1" lang="ja-JP" altLang="en-US" dirty="0"/>
              <a:t>（</a:t>
            </a:r>
            <a:r>
              <a:rPr kumimoji="1" lang="ja-JP" altLang="en-US" dirty="0">
                <a:highlight>
                  <a:srgbClr val="C0C0C0"/>
                </a:highlight>
                <a:latin typeface="+mj-ea"/>
                <a:ea typeface="+mj-ea"/>
              </a:rPr>
              <a:t>オブジェクト回収ロボット）</a:t>
            </a:r>
            <a:endParaRPr kumimoji="1" lang="en-US" altLang="ja-JP" dirty="0">
              <a:highlight>
                <a:srgbClr val="C0C0C0"/>
              </a:highlight>
              <a:latin typeface="+mj-ea"/>
              <a:ea typeface="+mj-ea"/>
            </a:endParaRPr>
          </a:p>
          <a:p>
            <a:r>
              <a:rPr kumimoji="1" lang="ja-JP" altLang="en-US" dirty="0">
                <a:latin typeface="游明朝" panose="02020400000000000000" pitchFamily="18" charset="-128"/>
                <a:ea typeface="游明朝" panose="02020400000000000000" pitchFamily="18" charset="-128"/>
              </a:rPr>
              <a:t>　</a:t>
            </a:r>
            <a:r>
              <a:rPr kumimoji="1" lang="ja-JP" altLang="en-US" sz="1100" dirty="0">
                <a:latin typeface="游明朝" panose="02020400000000000000" pitchFamily="18" charset="-128"/>
                <a:ea typeface="游明朝" panose="02020400000000000000" pitchFamily="18" charset="-128"/>
              </a:rPr>
              <a:t>ボールとボックスを回収し、エリア</a:t>
            </a:r>
            <a:r>
              <a:rPr kumimoji="1" lang="en-US" altLang="ja-JP" sz="1100" dirty="0">
                <a:latin typeface="游明朝" panose="02020400000000000000" pitchFamily="18" charset="-128"/>
                <a:ea typeface="游明朝" panose="02020400000000000000" pitchFamily="18" charset="-128"/>
              </a:rPr>
              <a:t>C</a:t>
            </a:r>
            <a:r>
              <a:rPr kumimoji="1" lang="ja-JP" altLang="en-US" sz="1100" dirty="0">
                <a:latin typeface="游明朝" panose="02020400000000000000" pitchFamily="18" charset="-128"/>
                <a:ea typeface="游明朝" panose="02020400000000000000" pitchFamily="18" charset="-128"/>
              </a:rPr>
              <a:t>へ返却するロボット</a:t>
            </a:r>
            <a:r>
              <a:rPr kumimoji="1" lang="en-US" altLang="ja-JP" sz="1100" dirty="0">
                <a:latin typeface="游明朝" panose="02020400000000000000" pitchFamily="18" charset="-128"/>
                <a:ea typeface="游明朝" panose="02020400000000000000" pitchFamily="18" charset="-128"/>
              </a:rPr>
              <a:t>2</a:t>
            </a:r>
            <a:r>
              <a:rPr kumimoji="1" lang="ja-JP" altLang="en-US" sz="1100" dirty="0">
                <a:latin typeface="游明朝" panose="02020400000000000000" pitchFamily="18" charset="-128"/>
                <a:ea typeface="游明朝" panose="02020400000000000000" pitchFamily="18" charset="-128"/>
              </a:rPr>
              <a:t>へ運ぶ役割を持つ。他には</a:t>
            </a:r>
            <a:r>
              <a:rPr kumimoji="1" lang="en-US" altLang="ja-JP" sz="1100" dirty="0">
                <a:latin typeface="游明朝" panose="02020400000000000000" pitchFamily="18" charset="-128"/>
                <a:ea typeface="游明朝" panose="02020400000000000000" pitchFamily="18" charset="-128"/>
              </a:rPr>
              <a:t>1</a:t>
            </a:r>
            <a:r>
              <a:rPr kumimoji="1" lang="ja-JP" altLang="en-US" sz="1100" dirty="0">
                <a:latin typeface="游明朝" panose="02020400000000000000" pitchFamily="18" charset="-128"/>
                <a:ea typeface="游明朝" panose="02020400000000000000" pitchFamily="18" charset="-128"/>
              </a:rPr>
              <a:t>台が最初の</a:t>
            </a:r>
            <a:r>
              <a:rPr kumimoji="1" lang="en-US" altLang="ja-JP" sz="1100" dirty="0">
                <a:latin typeface="游明朝" panose="02020400000000000000" pitchFamily="18" charset="-128"/>
                <a:ea typeface="游明朝" panose="02020400000000000000" pitchFamily="18" charset="-128"/>
              </a:rPr>
              <a:t>100</a:t>
            </a:r>
            <a:r>
              <a:rPr kumimoji="1" lang="ja-JP" altLang="en-US" sz="1100" dirty="0">
                <a:latin typeface="游明朝" panose="02020400000000000000" pitchFamily="18" charset="-128"/>
                <a:ea typeface="游明朝" panose="02020400000000000000" pitchFamily="18" charset="-128"/>
              </a:rPr>
              <a:t>点得点の投てきにも使われる。大会では</a:t>
            </a:r>
            <a:r>
              <a:rPr kumimoji="1" lang="en-US" altLang="ja-JP" sz="1100" dirty="0">
                <a:latin typeface="游明朝" panose="02020400000000000000" pitchFamily="18" charset="-128"/>
                <a:ea typeface="游明朝" panose="02020400000000000000" pitchFamily="18" charset="-128"/>
              </a:rPr>
              <a:t>3</a:t>
            </a:r>
            <a:r>
              <a:rPr kumimoji="1" lang="ja-JP" altLang="en-US" sz="1100" dirty="0">
                <a:latin typeface="游明朝" panose="02020400000000000000" pitchFamily="18" charset="-128"/>
                <a:ea typeface="游明朝" panose="02020400000000000000" pitchFamily="18" charset="-128"/>
              </a:rPr>
              <a:t>台同時にエリア</a:t>
            </a:r>
            <a:r>
              <a:rPr kumimoji="1" lang="en-US" altLang="ja-JP" sz="1100" dirty="0">
                <a:latin typeface="游明朝" panose="02020400000000000000" pitchFamily="18" charset="-128"/>
                <a:ea typeface="游明朝" panose="02020400000000000000" pitchFamily="18" charset="-128"/>
              </a:rPr>
              <a:t>C</a:t>
            </a:r>
            <a:r>
              <a:rPr kumimoji="1" lang="ja-JP" altLang="en-US" sz="1100" dirty="0">
                <a:latin typeface="游明朝" panose="02020400000000000000" pitchFamily="18" charset="-128"/>
                <a:ea typeface="游明朝" panose="02020400000000000000" pitchFamily="18" charset="-128"/>
              </a:rPr>
              <a:t>で動く予定である。</a:t>
            </a:r>
            <a:endParaRPr kumimoji="1" lang="en-US" altLang="ja-JP" sz="1100" dirty="0">
              <a:latin typeface="游明朝" panose="02020400000000000000" pitchFamily="18" charset="-128"/>
              <a:ea typeface="游明朝" panose="02020400000000000000" pitchFamily="18" charset="-128"/>
            </a:endParaRPr>
          </a:p>
          <a:p>
            <a:endParaRPr kumimoji="1" lang="en-US" altLang="ja-JP" sz="1100" dirty="0">
              <a:latin typeface="游明朝" panose="02020400000000000000" pitchFamily="18" charset="-128"/>
              <a:ea typeface="游明朝" panose="02020400000000000000" pitchFamily="18" charset="-128"/>
            </a:endParaRPr>
          </a:p>
          <a:p>
            <a:r>
              <a:rPr kumimoji="1" lang="ja-JP" altLang="en-US" sz="1100" dirty="0">
                <a:latin typeface="游明朝" panose="02020400000000000000" pitchFamily="18" charset="-128"/>
                <a:ea typeface="游明朝" panose="02020400000000000000" pitchFamily="18" charset="-128"/>
              </a:rPr>
              <a:t>　万一の暴走時でも安全性が認められると判断し、非常停止を設置していない。必要である場合は即、設置する</a:t>
            </a:r>
            <a:r>
              <a:rPr kumimoji="1" lang="ja-JP" altLang="en-US" dirty="0">
                <a:latin typeface="游明朝" panose="02020400000000000000" pitchFamily="18" charset="-128"/>
                <a:ea typeface="游明朝" panose="02020400000000000000" pitchFamily="18" charset="-128"/>
              </a:rPr>
              <a:t>。</a:t>
            </a:r>
          </a:p>
        </p:txBody>
      </p:sp>
      <p:sp>
        <p:nvSpPr>
          <p:cNvPr id="12" name="テキスト ボックス 11">
            <a:extLst>
              <a:ext uri="{FF2B5EF4-FFF2-40B4-BE49-F238E27FC236}">
                <a16:creationId xmlns:a16="http://schemas.microsoft.com/office/drawing/2014/main" id="{88A544B3-8FB6-D2C5-A46E-7193F4037822}"/>
              </a:ext>
            </a:extLst>
          </p:cNvPr>
          <p:cNvSpPr txBox="1"/>
          <p:nvPr/>
        </p:nvSpPr>
        <p:spPr>
          <a:xfrm>
            <a:off x="4559731" y="6302039"/>
            <a:ext cx="1082348" cy="307777"/>
          </a:xfrm>
          <a:prstGeom prst="rect">
            <a:avLst/>
          </a:prstGeom>
          <a:noFill/>
        </p:spPr>
        <p:txBody>
          <a:bodyPr wrap="none" rtlCol="0">
            <a:spAutoFit/>
          </a:bodyPr>
          <a:lstStyle/>
          <a:p>
            <a:r>
              <a:rPr kumimoji="1" lang="ja-JP" altLang="en-US" dirty="0"/>
              <a:t>図　展開後</a:t>
            </a:r>
          </a:p>
        </p:txBody>
      </p:sp>
      <p:sp>
        <p:nvSpPr>
          <p:cNvPr id="13" name="テキスト ボックス 12">
            <a:extLst>
              <a:ext uri="{FF2B5EF4-FFF2-40B4-BE49-F238E27FC236}">
                <a16:creationId xmlns:a16="http://schemas.microsoft.com/office/drawing/2014/main" id="{E48089B1-A6EA-492D-BCFD-3CF5C7E3464C}"/>
              </a:ext>
            </a:extLst>
          </p:cNvPr>
          <p:cNvSpPr txBox="1"/>
          <p:nvPr/>
        </p:nvSpPr>
        <p:spPr>
          <a:xfrm>
            <a:off x="1125712" y="6270271"/>
            <a:ext cx="1082348" cy="307777"/>
          </a:xfrm>
          <a:prstGeom prst="rect">
            <a:avLst/>
          </a:prstGeom>
          <a:noFill/>
        </p:spPr>
        <p:txBody>
          <a:bodyPr wrap="none" rtlCol="0">
            <a:spAutoFit/>
          </a:bodyPr>
          <a:lstStyle/>
          <a:p>
            <a:r>
              <a:rPr kumimoji="1" lang="ja-JP" altLang="en-US" dirty="0"/>
              <a:t>図　展開前</a:t>
            </a:r>
          </a:p>
        </p:txBody>
      </p:sp>
      <p:sp>
        <p:nvSpPr>
          <p:cNvPr id="16" name="テキスト ボックス 15">
            <a:extLst>
              <a:ext uri="{FF2B5EF4-FFF2-40B4-BE49-F238E27FC236}">
                <a16:creationId xmlns:a16="http://schemas.microsoft.com/office/drawing/2014/main" id="{9AADFFDD-8BEC-2257-97BF-4325FB3ACCD9}"/>
              </a:ext>
            </a:extLst>
          </p:cNvPr>
          <p:cNvSpPr txBox="1"/>
          <p:nvPr/>
        </p:nvSpPr>
        <p:spPr>
          <a:xfrm>
            <a:off x="2619232" y="8521315"/>
            <a:ext cx="1800493" cy="307777"/>
          </a:xfrm>
          <a:prstGeom prst="rect">
            <a:avLst/>
          </a:prstGeom>
          <a:noFill/>
        </p:spPr>
        <p:txBody>
          <a:bodyPr wrap="none" rtlCol="0">
            <a:spAutoFit/>
          </a:bodyPr>
          <a:lstStyle/>
          <a:p>
            <a:r>
              <a:rPr kumimoji="1" lang="ja-JP" altLang="en-US" dirty="0"/>
              <a:t>図　バッテリー位置</a:t>
            </a:r>
          </a:p>
        </p:txBody>
      </p:sp>
      <p:cxnSp>
        <p:nvCxnSpPr>
          <p:cNvPr id="20" name="直線コネクタ 19">
            <a:extLst>
              <a:ext uri="{FF2B5EF4-FFF2-40B4-BE49-F238E27FC236}">
                <a16:creationId xmlns:a16="http://schemas.microsoft.com/office/drawing/2014/main" id="{6AECFA57-54FE-EAA7-587D-97A663EF575C}"/>
              </a:ext>
            </a:extLst>
          </p:cNvPr>
          <p:cNvCxnSpPr>
            <a:cxnSpLocks/>
          </p:cNvCxnSpPr>
          <p:nvPr/>
        </p:nvCxnSpPr>
        <p:spPr>
          <a:xfrm flipV="1">
            <a:off x="1926501" y="7046976"/>
            <a:ext cx="1040152" cy="866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25E8352-199F-344F-CFF7-F888339E9812}"/>
              </a:ext>
            </a:extLst>
          </p:cNvPr>
          <p:cNvCxnSpPr>
            <a:cxnSpLocks/>
            <a:endCxn id="23" idx="2"/>
          </p:cNvCxnSpPr>
          <p:nvPr/>
        </p:nvCxnSpPr>
        <p:spPr>
          <a:xfrm flipV="1">
            <a:off x="3551140" y="7185475"/>
            <a:ext cx="6018" cy="157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33BA84C1-F957-607E-D32D-04C7E8B4038B}"/>
              </a:ext>
            </a:extLst>
          </p:cNvPr>
          <p:cNvSpPr txBox="1"/>
          <p:nvPr/>
        </p:nvSpPr>
        <p:spPr>
          <a:xfrm>
            <a:off x="3080104" y="6908476"/>
            <a:ext cx="954107" cy="276999"/>
          </a:xfrm>
          <a:prstGeom prst="rect">
            <a:avLst/>
          </a:prstGeom>
          <a:noFill/>
        </p:spPr>
        <p:txBody>
          <a:bodyPr wrap="none" rtlCol="0">
            <a:spAutoFit/>
          </a:bodyPr>
          <a:lstStyle/>
          <a:p>
            <a:r>
              <a:rPr kumimoji="1" lang="ja-JP" altLang="en-US" sz="1200" dirty="0">
                <a:latin typeface="游明朝" panose="02020400000000000000" pitchFamily="18" charset="-128"/>
                <a:ea typeface="游明朝" panose="02020400000000000000" pitchFamily="18" charset="-128"/>
              </a:rPr>
              <a:t>バッテリー</a:t>
            </a:r>
          </a:p>
        </p:txBody>
      </p:sp>
      <p:cxnSp>
        <p:nvCxnSpPr>
          <p:cNvPr id="24" name="直線コネクタ 23">
            <a:extLst>
              <a:ext uri="{FF2B5EF4-FFF2-40B4-BE49-F238E27FC236}">
                <a16:creationId xmlns:a16="http://schemas.microsoft.com/office/drawing/2014/main" id="{A1C38EC9-252E-5596-69E3-98FB9FEB450F}"/>
              </a:ext>
            </a:extLst>
          </p:cNvPr>
          <p:cNvCxnSpPr>
            <a:cxnSpLocks/>
          </p:cNvCxnSpPr>
          <p:nvPr/>
        </p:nvCxnSpPr>
        <p:spPr>
          <a:xfrm>
            <a:off x="3551140" y="7343136"/>
            <a:ext cx="1585807" cy="401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CD3B05A-ADDE-262B-82F6-9241FB6CEA03}"/>
              </a:ext>
            </a:extLst>
          </p:cNvPr>
          <p:cNvCxnSpPr>
            <a:cxnSpLocks/>
            <a:stCxn id="23" idx="1"/>
          </p:cNvCxnSpPr>
          <p:nvPr/>
        </p:nvCxnSpPr>
        <p:spPr>
          <a:xfrm flipH="1">
            <a:off x="2959021" y="7046976"/>
            <a:ext cx="1210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3059CEDA-A95E-4C4E-45C4-1A626269159C}"/>
              </a:ext>
            </a:extLst>
          </p:cNvPr>
          <p:cNvPicPr>
            <a:picLocks noChangeAspect="1"/>
          </p:cNvPicPr>
          <p:nvPr/>
        </p:nvPicPr>
        <p:blipFill>
          <a:blip r:embed="rId5"/>
          <a:stretch>
            <a:fillRect/>
          </a:stretch>
        </p:blipFill>
        <p:spPr>
          <a:xfrm>
            <a:off x="623064" y="4316799"/>
            <a:ext cx="2343589" cy="1809818"/>
          </a:xfrm>
          <a:prstGeom prst="rect">
            <a:avLst/>
          </a:prstGeom>
        </p:spPr>
      </p:pic>
      <p:pic>
        <p:nvPicPr>
          <p:cNvPr id="17" name="図 16">
            <a:extLst>
              <a:ext uri="{FF2B5EF4-FFF2-40B4-BE49-F238E27FC236}">
                <a16:creationId xmlns:a16="http://schemas.microsoft.com/office/drawing/2014/main" id="{F3563F3A-ACA5-7CE9-8631-C8765AE9F3B8}"/>
              </a:ext>
            </a:extLst>
          </p:cNvPr>
          <p:cNvPicPr>
            <a:picLocks noChangeAspect="1"/>
          </p:cNvPicPr>
          <p:nvPr/>
        </p:nvPicPr>
        <p:blipFill>
          <a:blip r:embed="rId6"/>
          <a:stretch>
            <a:fillRect/>
          </a:stretch>
        </p:blipFill>
        <p:spPr>
          <a:xfrm>
            <a:off x="3894219" y="4441148"/>
            <a:ext cx="2485456" cy="1675861"/>
          </a:xfrm>
          <a:prstGeom prst="rect">
            <a:avLst/>
          </a:prstGeom>
        </p:spPr>
      </p:pic>
      <p:pic>
        <p:nvPicPr>
          <p:cNvPr id="31" name="図 30">
            <a:extLst>
              <a:ext uri="{FF2B5EF4-FFF2-40B4-BE49-F238E27FC236}">
                <a16:creationId xmlns:a16="http://schemas.microsoft.com/office/drawing/2014/main" id="{2D2FAAB9-FB63-1F7F-7143-ABB75A2DB57F}"/>
              </a:ext>
            </a:extLst>
          </p:cNvPr>
          <p:cNvPicPr>
            <a:picLocks noChangeAspect="1"/>
          </p:cNvPicPr>
          <p:nvPr/>
        </p:nvPicPr>
        <p:blipFill>
          <a:blip r:embed="rId7"/>
          <a:stretch>
            <a:fillRect/>
          </a:stretch>
        </p:blipFill>
        <p:spPr>
          <a:xfrm>
            <a:off x="3667760" y="1918678"/>
            <a:ext cx="3020577" cy="2387230"/>
          </a:xfrm>
          <a:prstGeom prst="rect">
            <a:avLst/>
          </a:prstGeom>
        </p:spPr>
      </p:pic>
      <p:sp>
        <p:nvSpPr>
          <p:cNvPr id="5" name="正方形/長方形 4">
            <a:extLst>
              <a:ext uri="{FF2B5EF4-FFF2-40B4-BE49-F238E27FC236}">
                <a16:creationId xmlns:a16="http://schemas.microsoft.com/office/drawing/2014/main" id="{F1CDF742-A52F-4E81-0C9B-60907848F3E0}"/>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549B1AB-29EB-34A7-F35F-EC99D9E29DE3}"/>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526522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5701678" cy="482922"/>
          </a:xfrm>
          <a:prstGeom prst="rect">
            <a:avLst/>
          </a:prstGeom>
          <a:noFill/>
          <a:ln>
            <a:noFill/>
          </a:ln>
        </p:spPr>
        <p:txBody>
          <a:bodyPr spcFirstLastPara="1" wrap="square" lIns="63294" tIns="31638" rIns="63294" bIns="31638" anchor="ctr" anchorCtr="0">
            <a:normAutofit/>
          </a:bodyPr>
          <a:lstStyle/>
          <a:p>
            <a:r>
              <a:rPr lang="ja-JP" altLang="en-US" sz="1800" dirty="0">
                <a:latin typeface="BIZ UDPゴシック" panose="020B0400000000000000" pitchFamily="50" charset="-128"/>
                <a:ea typeface="BIZ UDPゴシック" panose="020B0400000000000000" pitchFamily="50" charset="-128"/>
              </a:rPr>
              <a:t>（４）－２　</a:t>
            </a:r>
            <a:r>
              <a:rPr lang="ja-JP" altLang="ja-JP" sz="1800" dirty="0">
                <a:latin typeface="BIZ UDPゴシック" panose="020B0400000000000000" pitchFamily="50" charset="-128"/>
                <a:ea typeface="BIZ UDPゴシック" panose="020B0400000000000000" pitchFamily="50" charset="-128"/>
              </a:rPr>
              <a:t>ロボット</a:t>
            </a:r>
            <a:r>
              <a:rPr lang="ja-JP" altLang="en-US" sz="1800" dirty="0">
                <a:latin typeface="BIZ UDPゴシック" panose="020B0400000000000000" pitchFamily="50" charset="-128"/>
                <a:ea typeface="BIZ UDPゴシック" panose="020B0400000000000000" pitchFamily="50" charset="-128"/>
              </a:rPr>
              <a:t>２</a:t>
            </a:r>
            <a:r>
              <a:rPr lang="en-US" altLang="ja-JP" sz="1800" dirty="0">
                <a:latin typeface="BIZ UDPゴシック" panose="020B0400000000000000" pitchFamily="50" charset="-128"/>
                <a:ea typeface="BIZ UDPゴシック" panose="020B0400000000000000" pitchFamily="50" charset="-128"/>
              </a:rPr>
              <a:t>-1</a:t>
            </a:r>
            <a:r>
              <a:rPr lang="ja-JP" altLang="ja-JP" sz="1800" dirty="0">
                <a:latin typeface="BIZ UDPゴシック" panose="020B0400000000000000" pitchFamily="50" charset="-128"/>
                <a:ea typeface="BIZ UDPゴシック" panose="020B0400000000000000" pitchFamily="50" charset="-128"/>
              </a:rPr>
              <a:t>の</a:t>
            </a:r>
            <a:r>
              <a:rPr lang="ja-JP" altLang="en-US" sz="1800" dirty="0">
                <a:latin typeface="BIZ UDPゴシック" panose="020B0400000000000000" pitchFamily="50" charset="-128"/>
                <a:ea typeface="BIZ UDPゴシック" panose="020B0400000000000000" pitchFamily="50" charset="-128"/>
              </a:rPr>
              <a:t>詳細</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三面</a:t>
            </a:r>
            <a:r>
              <a:rPr lang="ja-JP" altLang="ja-JP" sz="1800" dirty="0">
                <a:latin typeface="BIZ UDPゴシック" panose="020B0400000000000000" pitchFamily="50" charset="-128"/>
                <a:ea typeface="BIZ UDPゴシック" panose="020B0400000000000000" pitchFamily="50" charset="-128"/>
              </a:rPr>
              <a:t>図）</a:t>
            </a:r>
            <a:r>
              <a:rPr lang="ja-JP" altLang="en-US" sz="1800" dirty="0">
                <a:latin typeface="BIZ UDPゴシック" panose="020B0400000000000000" pitchFamily="50" charset="-128"/>
                <a:ea typeface="BIZ UDPゴシック" panose="020B0400000000000000" pitchFamily="50" charset="-128"/>
              </a:rPr>
              <a:t>　</a:t>
            </a:r>
            <a:endParaRPr sz="1800" dirty="0">
              <a:latin typeface="BIZ UDPゴシック" panose="020B0400000000000000" pitchFamily="50" charset="-128"/>
              <a:ea typeface="BIZ UDPゴシック" panose="020B0400000000000000" pitchFamily="50" charset="-128"/>
            </a:endParaRPr>
          </a:p>
        </p:txBody>
      </p:sp>
      <p:sp>
        <p:nvSpPr>
          <p:cNvPr id="2" name="正方形/長方形 1">
            <a:extLst>
              <a:ext uri="{FF2B5EF4-FFF2-40B4-BE49-F238E27FC236}">
                <a16:creationId xmlns:a16="http://schemas.microsoft.com/office/drawing/2014/main" id="{103EB1B8-BFA5-6C1A-60AD-2239E8491B8B}"/>
              </a:ext>
            </a:extLst>
          </p:cNvPr>
          <p:cNvSpPr/>
          <p:nvPr/>
        </p:nvSpPr>
        <p:spPr>
          <a:xfrm>
            <a:off x="73480" y="580880"/>
            <a:ext cx="6649517" cy="954547"/>
          </a:xfrm>
          <a:prstGeom prst="rect">
            <a:avLst/>
          </a:prstGeom>
          <a:solidFill>
            <a:srgbClr val="FFFF00"/>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ロボットの全体像が分かる立体図（等角図など）を掲載すること。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dirty="0">
                <a:solidFill>
                  <a:sysClr val="windowText" lastClr="000000"/>
                </a:solidFill>
                <a:latin typeface="BIZ UDPゴシック" panose="020B0400000000000000" pitchFamily="50" charset="-128"/>
                <a:ea typeface="BIZ UDPゴシック" panose="020B0400000000000000" pitchFamily="50" charset="-128"/>
              </a:rPr>
              <a:t>◆ロボットの特徴や機構を説明するために必要な図面を作成すること。（正面図、上面図、側面図など）</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latin typeface="BIZ UDPゴシック" panose="020B0400000000000000" pitchFamily="50" charset="-128"/>
                <a:ea typeface="BIZ UDPゴシック" panose="020B0400000000000000" pitchFamily="50" charset="-128"/>
              </a:rPr>
              <a:t>◆ロボットが展開する場合は、展開前・展開後の双方の図を記載すること。</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ja-JP" b="1" baseline="0" dirty="0">
                <a:solidFill>
                  <a:sysClr val="windowText" lastClr="000000"/>
                </a:solidFill>
                <a:effectLst/>
                <a:latin typeface="BIZ UDPゴシック" panose="020B0400000000000000" pitchFamily="50" charset="-128"/>
                <a:ea typeface="BIZ UDPゴシック" panose="020B0400000000000000" pitchFamily="50" charset="-128"/>
              </a:rPr>
              <a:t>◆</a:t>
            </a: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手書きの場合は、濃く丁寧に書くこと。</a:t>
            </a: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b="1" baseline="0" dirty="0">
                <a:solidFill>
                  <a:sysClr val="windowText" lastClr="000000"/>
                </a:solidFill>
                <a:effectLst/>
                <a:latin typeface="BIZ UDPゴシック" panose="020B0400000000000000" pitchFamily="50" charset="-128"/>
                <a:ea typeface="BIZ UDPゴシック" panose="020B0400000000000000" pitchFamily="50" charset="-128"/>
              </a:rPr>
              <a:t>◆エアタンク、バッテリー、非常停止スイッチの位置を明記すること。</a:t>
            </a:r>
            <a:br>
              <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rPr>
            </a:b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en-US" altLang="ja-JP" b="1" baseline="0" dirty="0">
              <a:solidFill>
                <a:sysClr val="windowText" lastClr="000000"/>
              </a:solidFill>
              <a:effectLst/>
              <a:latin typeface="BIZ UDPゴシック" panose="020B0400000000000000" pitchFamily="50" charset="-128"/>
              <a:ea typeface="BIZ UDPゴシック" panose="020B0400000000000000" pitchFamily="50" charset="-128"/>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ja-JP" altLang="ja-JP" dirty="0">
              <a:effectLst/>
              <a:latin typeface="BIZ UDPゴシック" panose="020B0400000000000000" pitchFamily="50" charset="-128"/>
              <a:ea typeface="BIZ UDPゴシック" panose="020B0400000000000000" pitchFamily="50" charset="-128"/>
            </a:endParaRPr>
          </a:p>
          <a:p>
            <a:pPr algn="l"/>
            <a:endParaRPr kumimoji="1" lang="en-US" altLang="ja-JP" b="1" baseline="0" dirty="0">
              <a:solidFill>
                <a:schemeClr val="tx1"/>
              </a:solidFill>
              <a:effectLst/>
              <a:latin typeface="BIZ UDPゴシック" panose="020B0400000000000000" pitchFamily="50" charset="-128"/>
              <a:ea typeface="BIZ UDPゴシック" panose="020B0400000000000000" pitchFamily="50" charset="-128"/>
            </a:endParaRPr>
          </a:p>
          <a:p>
            <a:pPr algn="l"/>
            <a:endParaRPr kumimoji="1" lang="en-US" altLang="ja-JP" b="1" dirty="0">
              <a:solidFill>
                <a:schemeClr val="tx1"/>
              </a:solidFill>
              <a:latin typeface="BIZ UDPゴシック" panose="020B0400000000000000" pitchFamily="50" charset="-128"/>
              <a:ea typeface="BIZ UDPゴシック" panose="020B0400000000000000" pitchFamily="50" charset="-128"/>
            </a:endParaRPr>
          </a:p>
        </p:txBody>
      </p:sp>
      <p:sp>
        <p:nvSpPr>
          <p:cNvPr id="3" name="スライド番号プレースホルダー 2"/>
          <p:cNvSpPr>
            <a:spLocks noGrp="1"/>
          </p:cNvSpPr>
          <p:nvPr>
            <p:ph type="sldNum" idx="12"/>
          </p:nvPr>
        </p:nvSpPr>
        <p:spPr/>
        <p:txBody>
          <a:bodyPr/>
          <a:lstStyle/>
          <a:p>
            <a:fld id="{00000000-1234-1234-1234-123412341234}" type="slidenum">
              <a:rPr lang="en-US" altLang="ja-JP" smtClean="0"/>
              <a:pPr/>
              <a:t>9</a:t>
            </a:fld>
            <a:endParaRPr lang="ja-JP" altLang="en-US"/>
          </a:p>
        </p:txBody>
      </p:sp>
      <p:sp>
        <p:nvSpPr>
          <p:cNvPr id="12" name="テキスト ボックス 11">
            <a:extLst>
              <a:ext uri="{FF2B5EF4-FFF2-40B4-BE49-F238E27FC236}">
                <a16:creationId xmlns:a16="http://schemas.microsoft.com/office/drawing/2014/main" id="{88A544B3-8FB6-D2C5-A46E-7193F4037822}"/>
              </a:ext>
            </a:extLst>
          </p:cNvPr>
          <p:cNvSpPr txBox="1"/>
          <p:nvPr/>
        </p:nvSpPr>
        <p:spPr>
          <a:xfrm>
            <a:off x="2279905" y="7627064"/>
            <a:ext cx="2440496" cy="307777"/>
          </a:xfrm>
          <a:prstGeom prst="rect">
            <a:avLst/>
          </a:prstGeom>
          <a:noFill/>
        </p:spPr>
        <p:txBody>
          <a:bodyPr wrap="square" rtlCol="0">
            <a:spAutoFit/>
          </a:bodyPr>
          <a:lstStyle/>
          <a:p>
            <a:r>
              <a:rPr kumimoji="1" lang="ja-JP" altLang="en-US" dirty="0"/>
              <a:t>図　展開後の三面図</a:t>
            </a:r>
          </a:p>
        </p:txBody>
      </p:sp>
      <p:pic>
        <p:nvPicPr>
          <p:cNvPr id="6" name="図 5">
            <a:extLst>
              <a:ext uri="{FF2B5EF4-FFF2-40B4-BE49-F238E27FC236}">
                <a16:creationId xmlns:a16="http://schemas.microsoft.com/office/drawing/2014/main" id="{D6CF5411-4ED8-BAC6-7178-8F2C4944E031}"/>
              </a:ext>
            </a:extLst>
          </p:cNvPr>
          <p:cNvPicPr>
            <a:picLocks noChangeAspect="1"/>
          </p:cNvPicPr>
          <p:nvPr/>
        </p:nvPicPr>
        <p:blipFill>
          <a:blip r:embed="rId3"/>
          <a:stretch>
            <a:fillRect/>
          </a:stretch>
        </p:blipFill>
        <p:spPr>
          <a:xfrm>
            <a:off x="0" y="2278936"/>
            <a:ext cx="6858000" cy="5348128"/>
          </a:xfrm>
          <a:prstGeom prst="rect">
            <a:avLst/>
          </a:prstGeom>
        </p:spPr>
      </p:pic>
      <p:sp>
        <p:nvSpPr>
          <p:cNvPr id="4" name="正方形/長方形 3">
            <a:extLst>
              <a:ext uri="{FF2B5EF4-FFF2-40B4-BE49-F238E27FC236}">
                <a16:creationId xmlns:a16="http://schemas.microsoft.com/office/drawing/2014/main" id="{7B3270E2-4778-E972-D4FB-51B2D09A4112}"/>
              </a:ext>
            </a:extLst>
          </p:cNvPr>
          <p:cNvSpPr/>
          <p:nvPr/>
        </p:nvSpPr>
        <p:spPr>
          <a:xfrm>
            <a:off x="73479" y="1633385"/>
            <a:ext cx="6649517" cy="7348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4F8D979-0C7B-A722-D8A5-57C31D19637E}"/>
              </a:ext>
            </a:extLst>
          </p:cNvPr>
          <p:cNvSpPr txBox="1"/>
          <p:nvPr/>
        </p:nvSpPr>
        <p:spPr>
          <a:xfrm>
            <a:off x="5566369" y="418489"/>
            <a:ext cx="2313253" cy="1323439"/>
          </a:xfrm>
          <a:prstGeom prst="rect">
            <a:avLst/>
          </a:prstGeom>
          <a:noFill/>
        </p:spPr>
        <p:txBody>
          <a:bodyPr wrap="square" rtlCol="0">
            <a:spAutoFit/>
          </a:bodyPr>
          <a:lstStyle/>
          <a:p>
            <a:r>
              <a:rPr kumimoji="1" lang="ja-JP" altLang="en-US" sz="8000" b="1" dirty="0">
                <a:ln w="19050">
                  <a:solidFill>
                    <a:schemeClr val="tx1"/>
                  </a:solidFill>
                </a:ln>
                <a:solidFill>
                  <a:srgbClr val="FF0000"/>
                </a:solidFill>
                <a:latin typeface="游ゴシック" panose="020B0400000000000000" pitchFamily="50" charset="-128"/>
                <a:ea typeface="游ゴシック" panose="020B0400000000000000" pitchFamily="50" charset="-128"/>
              </a:rPr>
              <a:t>変</a:t>
            </a:r>
          </a:p>
        </p:txBody>
      </p:sp>
    </p:spTree>
    <p:extLst>
      <p:ext uri="{BB962C8B-B14F-4D97-AF65-F5344CB8AC3E}">
        <p14:creationId xmlns:p14="http://schemas.microsoft.com/office/powerpoint/2010/main" val="2463629988"/>
      </p:ext>
    </p:extLst>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bfb35f7f-a15f-409a-a3f6-b224a893bd9e}" enabled="0" method="" siteId="{bfb35f7f-a15f-409a-a3f6-b224a893bd9e}" removed="1"/>
</clbl:labelList>
</file>

<file path=docProps/app.xml><?xml version="1.0" encoding="utf-8"?>
<Properties xmlns="http://schemas.openxmlformats.org/officeDocument/2006/extended-properties" xmlns:vt="http://schemas.openxmlformats.org/officeDocument/2006/docPropsVTypes">
  <TotalTime>8082</TotalTime>
  <Words>3507</Words>
  <Application>Microsoft Office PowerPoint</Application>
  <PresentationFormat>A4 210 x 297 mm</PresentationFormat>
  <Paragraphs>515</Paragraphs>
  <Slides>17</Slides>
  <Notes>17</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17</vt:i4>
      </vt:variant>
    </vt:vector>
  </HeadingPairs>
  <TitlesOfParts>
    <vt:vector size="27" baseType="lpstr">
      <vt:lpstr>BIZ UDPゴシック</vt:lpstr>
      <vt:lpstr>MS Gothic</vt:lpstr>
      <vt:lpstr>ＭＳ 明朝</vt:lpstr>
      <vt:lpstr>メイリオ</vt:lpstr>
      <vt:lpstr>游ゴシック</vt:lpstr>
      <vt:lpstr>Yu Mincho</vt:lpstr>
      <vt:lpstr>Yu Mincho</vt:lpstr>
      <vt:lpstr>Arial</vt:lpstr>
      <vt:lpstr>Calibri</vt:lpstr>
      <vt:lpstr>Office テーマ</vt:lpstr>
      <vt:lpstr>PowerPoint プレゼンテーション</vt:lpstr>
      <vt:lpstr>（１）チーム情報</vt:lpstr>
      <vt:lpstr>①構成</vt:lpstr>
      <vt:lpstr>①構成</vt:lpstr>
      <vt:lpstr>（３）－２　ロボットの詳細図（三面図）　ロボット１</vt:lpstr>
      <vt:lpstr>（３）－３　ロボットの詳細図（三面図）　ロボット１</vt:lpstr>
      <vt:lpstr>（４）ー１　ロボット２のスペック</vt:lpstr>
      <vt:lpstr>（４）－２　ロボット２-1の詳細図（三面図）　</vt:lpstr>
      <vt:lpstr>（４）－２　ロボット２-1の詳細図（三面図）　</vt:lpstr>
      <vt:lpstr>（４）ー１　ロボット２のスペック</vt:lpstr>
      <vt:lpstr>（４）－２　ロボット２-2の詳細図（三面図）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春日 貴志_長野</dc:creator>
  <cp:lastModifiedBy>穂貴 川﨑</cp:lastModifiedBy>
  <cp:revision>41</cp:revision>
  <dcterms:created xsi:type="dcterms:W3CDTF">2019-11-17T08:11:33Z</dcterms:created>
  <dcterms:modified xsi:type="dcterms:W3CDTF">2024-08-22T02:02:43Z</dcterms:modified>
</cp:coreProperties>
</file>